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3"/>
  </p:sldMasterIdLst>
  <p:notesMasterIdLst>
    <p:notesMasterId r:id="rId5"/>
  </p:notesMasterIdLst>
  <p:sldIdLst>
    <p:sldId id="303" r:id="rId4"/>
    <p:sldId id="261" r:id="rId6"/>
    <p:sldId id="304" r:id="rId7"/>
    <p:sldId id="311" r:id="rId8"/>
    <p:sldId id="305" r:id="rId9"/>
    <p:sldId id="312" r:id="rId10"/>
    <p:sldId id="306" r:id="rId11"/>
    <p:sldId id="298" r:id="rId12"/>
    <p:sldId id="274" r:id="rId13"/>
    <p:sldId id="308" r:id="rId14"/>
    <p:sldId id="302" r:id="rId15"/>
    <p:sldId id="282" r:id="rId16"/>
    <p:sldId id="283" r:id="rId17"/>
    <p:sldId id="284" r:id="rId18"/>
    <p:sldId id="309" r:id="rId19"/>
    <p:sldId id="288" r:id="rId20"/>
    <p:sldId id="310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大家好！我是</a:t>
            </a:r>
            <a:r>
              <a:rPr lang="en-US" altLang="zh-CN"/>
              <a:t>24envs</a:t>
            </a:r>
            <a:r>
              <a:rPr lang="zh-CN" altLang="en-US"/>
              <a:t>邬佩珊。今天我将会分享在</a:t>
            </a:r>
            <a:r>
              <a:rPr lang="en-US" altLang="zh-CN"/>
              <a:t>Queen Mary</a:t>
            </a:r>
            <a:r>
              <a:rPr lang="zh-CN" altLang="en-US"/>
              <a:t>暑课的一些体验。希望能给大家一些参考和建议。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伦敦天气变幻莫测，带雨伞往往难以及时应对天气变化，而且英国风比较大，一般打伞感觉用处不大，而且那边下雨时间段很短暂，可能十多二十分钟就停了，然后因为伦敦天气比较随性，可能早上出门很冷，但是过一会又会热，然后又会降温，所以可以带个冲锋衣或外套，如果行李比较多，可以就带个冲锋衣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暑校宿舍提供四件套，但为防过敏，建议自带床上用品，保障睡眠质量。宿舍是套房且男女混住，有顾虑可提前申请调整。公共空间做饭易触发烟雾报警器，要注意油烟。当地水质硬，建议带烧水杯并买桶装水，确保用水健康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Queen Mary</a:t>
            </a:r>
            <a:r>
              <a:rPr lang="zh-CN" altLang="en-US"/>
              <a:t>暑校学校好像有两个食堂。但是一般菜品很少，建议可以多出去吃吃，附近还是有很多好吃的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伦敦出行交通便利。为确保出行顺畅，要下载地图软件，方便规划路线。同时，准备电话卡和流量卡，我这次就是去伦敦，但是我没有准备流量卡，然后就是国际漫游，大概两周用了四百多，因为我可能大部分时间还是在找</a:t>
            </a:r>
            <a:r>
              <a:rPr lang="en-US" altLang="zh-CN"/>
              <a:t>WiFi</a:t>
            </a:r>
            <a:r>
              <a:rPr lang="zh-CN" altLang="en-US"/>
              <a:t>连接，所以还是建议办个卡会更加方便。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以上就是我今天的分享，谢谢大家。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本次分享主要包含五个方面。首先阐述选择暑课的原因值；接着说明选中</a:t>
            </a:r>
            <a:r>
              <a:rPr lang="en-US" altLang="zh-CN"/>
              <a:t>Queen Mary</a:t>
            </a:r>
            <a:r>
              <a:rPr lang="zh-CN" altLang="en-US"/>
              <a:t>的考量因素；然后介绍该校校内生活的实际情况；再分享在伦敦生活的</a:t>
            </a:r>
            <a:r>
              <a:rPr lang="en-US" altLang="zh-CN"/>
              <a:t>“</a:t>
            </a:r>
            <a:r>
              <a:rPr lang="zh-CN" altLang="en-US"/>
              <a:t>衣食住行</a:t>
            </a:r>
            <a:r>
              <a:rPr lang="en-US" altLang="zh-CN"/>
              <a:t>”</a:t>
            </a:r>
            <a:r>
              <a:rPr lang="zh-CN" altLang="en-US"/>
              <a:t>；最后讲述我在本次暑课的收获。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我们已经了解了分享会的大致框架，现在进入第一个关键话题</a:t>
            </a:r>
            <a:r>
              <a:rPr lang="en-US" altLang="zh-CN"/>
              <a:t>——</a:t>
            </a:r>
            <a:r>
              <a:rPr lang="zh-CN" altLang="en-US"/>
              <a:t>我为什么选择暑课。选择暑课对学生意义重大，能为学习生活带来诸多便利。接下来，让我们一起看看暑课具体有哪些吸引人的优势。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参加暑课有两大好处。其一，所获学分可抵课程学分且不算绩点，学生未来能少修课程，减轻学业压力，有更多精力发展其他能力。其二，</a:t>
            </a:r>
            <a:r>
              <a:rPr lang="en-US" altLang="zh-CN"/>
              <a:t>BNBU</a:t>
            </a:r>
            <a:r>
              <a:rPr lang="zh-CN" altLang="en-US"/>
              <a:t>暑假长，学生可</a:t>
            </a:r>
            <a:r>
              <a:rPr lang="en-US" altLang="zh-CN"/>
              <a:t>“</a:t>
            </a:r>
            <a:r>
              <a:rPr lang="zh-CN" altLang="en-US"/>
              <a:t>边玩边学</a:t>
            </a:r>
            <a:r>
              <a:rPr lang="en-US" altLang="zh-CN"/>
              <a:t>”</a:t>
            </a:r>
            <a:r>
              <a:rPr lang="zh-CN" altLang="en-US"/>
              <a:t>，在完成学习后游览当地、体验文化，平衡学习与娱乐。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选择</a:t>
            </a:r>
            <a:r>
              <a:rPr lang="en-US" altLang="zh-CN"/>
              <a:t>Queen Mary</a:t>
            </a:r>
            <a:r>
              <a:rPr lang="zh-CN" altLang="en-US"/>
              <a:t>暑课有三个考量因素。一是地区偏好，英国、新加坡、香港优先；二是专业相关，环科专业且与读研相关；三是上课时间友好，</a:t>
            </a:r>
            <a:r>
              <a:rPr lang="en-US" altLang="zh-CN"/>
              <a:t>10</a:t>
            </a:r>
            <a:r>
              <a:rPr lang="zh-CN" altLang="en-US"/>
              <a:t>点到</a:t>
            </a:r>
            <a:r>
              <a:rPr lang="en-US" altLang="zh-CN"/>
              <a:t>15</a:t>
            </a:r>
            <a:r>
              <a:rPr lang="zh-CN" altLang="en-US"/>
              <a:t>点，一周仅四天课，能让学生更好平衡学习与生活。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en-US"/>
              <a:t>Queen Mary</a:t>
            </a:r>
            <a:r>
              <a:rPr lang="zh-CN" altLang="en-US"/>
              <a:t>暑校宿舍条件分为两种单人间（配备独立卫生间）多人间（公用卫生间）</a:t>
            </a:r>
            <a:endParaRPr lang="zh-CN" altLang="en-US"/>
          </a:p>
          <a:p>
            <a:r>
              <a:rPr lang="zh-CN" altLang="en-US"/>
              <a:t>但是夏季无空调，室内炎热；大多没电梯，搬运行李不便。大家需提前做好应对准备。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暑校授课老师态度友好，答疑解惑积极，教学互动频繁，营造了良好学习氛围，利于学生投入学习。然后就是，在英国一般每个人的工作职责都划分得很清楚。所以当您有需求时，可以先看看是哪方面的事情，然后直接找负责那一块的老师就行。这样能最快也最准确地帮到您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4.png"/><Relationship Id="rId7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6.png"/><Relationship Id="rId2" Type="http://schemas.openxmlformats.org/officeDocument/2006/relationships/tags" Target="../tags/tag50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5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1" Type="http://schemas.openxmlformats.org/officeDocument/2006/relationships/tags" Target="../tags/tag102.xml"/><Relationship Id="rId20" Type="http://schemas.openxmlformats.org/officeDocument/2006/relationships/tags" Target="../tags/tag101.xml"/><Relationship Id="rId2" Type="http://schemas.openxmlformats.org/officeDocument/2006/relationships/tags" Target="../tags/tag83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.xml"/><Relationship Id="rId7" Type="http://schemas.openxmlformats.org/officeDocument/2006/relationships/image" Target="../media/image3.png"/><Relationship Id="rId6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8" Type="http://schemas.openxmlformats.org/officeDocument/2006/relationships/tags" Target="../tags/tag226.xml"/><Relationship Id="rId17" Type="http://schemas.openxmlformats.org/officeDocument/2006/relationships/tags" Target="../tags/tag225.xml"/><Relationship Id="rId16" Type="http://schemas.openxmlformats.org/officeDocument/2006/relationships/tags" Target="../tags/tag224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0" Type="http://schemas.openxmlformats.org/officeDocument/2006/relationships/tags" Target="../tags/tag268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5.png"/><Relationship Id="rId2" Type="http://schemas.openxmlformats.org/officeDocument/2006/relationships/tags" Target="../tags/tag42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27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723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4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1065" b="6534"/>
          <a:stretch>
            <a:fillRect/>
          </a:stretch>
        </p:blipFill>
        <p:spPr>
          <a:xfrm>
            <a:off x="0" y="5067935"/>
            <a:ext cx="5553075" cy="17900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1065" b="6534"/>
          <a:stretch>
            <a:fillRect/>
          </a:stretch>
        </p:blipFill>
        <p:spPr>
          <a:xfrm flipH="1">
            <a:off x="6638925" y="5067935"/>
            <a:ext cx="5553075" cy="179006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2" t="4316" b="50037"/>
          <a:stretch>
            <a:fillRect/>
          </a:stretch>
        </p:blipFill>
        <p:spPr>
          <a:xfrm>
            <a:off x="7593894" y="0"/>
            <a:ext cx="4598106" cy="4188751"/>
          </a:xfrm>
          <a:prstGeom prst="rect">
            <a:avLst/>
          </a:prstGeom>
        </p:spPr>
      </p:pic>
      <p:pic>
        <p:nvPicPr>
          <p:cNvPr id="18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r="66719" b="62257"/>
          <a:stretch>
            <a:fillRect/>
          </a:stretch>
        </p:blipFill>
        <p:spPr>
          <a:xfrm>
            <a:off x="-1" y="1"/>
            <a:ext cx="2361079" cy="1700818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7826049" hasCustomPrompt="1"/>
            <p:custDataLst>
              <p:tags r:id="rId12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7826561" hasCustomPrompt="1"/>
            <p:custDataLst>
              <p:tags r:id="rId13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b="50037"/>
          <a:stretch>
            <a:fillRect/>
          </a:stretch>
        </p:blipFill>
        <p:spPr>
          <a:xfrm>
            <a:off x="0" y="0"/>
            <a:ext cx="12192000" cy="399161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1065" b="6534"/>
          <a:stretch>
            <a:fillRect/>
          </a:stretch>
        </p:blipFill>
        <p:spPr>
          <a:xfrm>
            <a:off x="0" y="2971165"/>
            <a:ext cx="12058650" cy="3886835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1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body" idx="17826305" hasCustomPrompt="1"/>
            <p:custDataLst>
              <p:tags r:id="rId8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9" name="标题 2"/>
          <p:cNvSpPr>
            <a:spLocks noGrp="1"/>
          </p:cNvSpPr>
          <p:nvPr>
            <p:ph type="ctrTitle" idx="17826049" hasCustomPrompt="1"/>
            <p:custDataLst>
              <p:tags r:id="rId9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27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6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9" hasCustomPrompt="1"/>
            <p:custDataLst>
              <p:tags r:id="rId5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401" hasCustomPrompt="1"/>
            <p:custDataLst>
              <p:tags r:id="rId11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6" hasCustomPrompt="1"/>
            <p:custDataLst>
              <p:tags r:id="rId16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3" hasCustomPrompt="1"/>
            <p:custDataLst>
              <p:tags r:id="rId17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6" name="装饰  5"/>
          <p:cNvSpPr>
            <a:spLocks noGrp="1"/>
          </p:cNvSpPr>
          <p:nvPr>
            <p:ph type="body" idx="16404" hasCustomPrompt="1"/>
            <p:custDataLst>
              <p:tags r:id="rId20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7" name="文本占位符 26"/>
          <p:cNvSpPr>
            <a:spLocks noGrp="1"/>
          </p:cNvSpPr>
          <p:nvPr>
            <p:ph type="body" idx="16397" hasCustomPrompt="1"/>
            <p:custDataLst>
              <p:tags r:id="rId21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9_group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197600" y="15240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502400" y="1892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6502400" y="24511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02400" y="44069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02400" y="49657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203200 h 2641600"/>
              <a:gd name="connisteX1" fmla="*/ 203200 w 10972800"/>
              <a:gd name="connsiteY1" fmla="*/ 0 h 2641600"/>
              <a:gd name="connisteX2" fmla="*/ 10769600 w 10972800"/>
              <a:gd name="connsiteY2" fmla="*/ 0 h 2641600"/>
              <a:gd name="connisteX3" fmla="*/ 10972800 w 10972800"/>
              <a:gd name="connsiteY3" fmla="*/ 203200 h 2641600"/>
              <a:gd name="connisteX4" fmla="*/ 10972800 w 10972800"/>
              <a:gd name="connsiteY4" fmla="*/ 2438400 h 2641600"/>
              <a:gd name="connisteX5" fmla="*/ 10769600 w 10972800"/>
              <a:gd name="connsiteY5" fmla="*/ 2641600 h 2641600"/>
              <a:gd name="connisteX6" fmla="*/ 203200 w 10972800"/>
              <a:gd name="connsiteY6" fmla="*/ 2641600 h 2641600"/>
              <a:gd name="connisteX7" fmla="*/ 0 w 10972800"/>
              <a:gd name="connsiteY7" fmla="*/ 2438400 h 2641600"/>
              <a:gd name="connisteX8" fmla="*/ 0 w 109728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38400"/>
                </a:lnTo>
                <a:cubicBezTo>
                  <a:pt x="10972800" y="2550624"/>
                  <a:pt x="10881824" y="2641600"/>
                  <a:pt x="107696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46482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6482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84201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84201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10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5532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5532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5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8001000" y="28448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8001000" y="3403600"/>
            <a:ext cx="3124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3020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3860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2" t="4316" b="50037"/>
          <a:stretch>
            <a:fillRect/>
          </a:stretch>
        </p:blipFill>
        <p:spPr>
          <a:xfrm>
            <a:off x="8667115" y="0"/>
            <a:ext cx="3524885" cy="307086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1065" b="15013"/>
          <a:stretch>
            <a:fillRect/>
          </a:stretch>
        </p:blipFill>
        <p:spPr>
          <a:xfrm>
            <a:off x="0" y="4949825"/>
            <a:ext cx="7315200" cy="1908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r="66755" b="63407"/>
          <a:stretch>
            <a:fillRect/>
          </a:stretch>
        </p:blipFill>
        <p:spPr>
          <a:xfrm flipH="1" flipV="1">
            <a:off x="10095865" y="5398770"/>
            <a:ext cx="2096135" cy="14592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r="66719" b="62257"/>
          <a:stretch>
            <a:fillRect/>
          </a:stretch>
        </p:blipFill>
        <p:spPr>
          <a:xfrm>
            <a:off x="-1" y="1"/>
            <a:ext cx="2361079" cy="1700818"/>
          </a:xfrm>
          <a:prstGeom prst="rect">
            <a:avLst/>
          </a:prstGeom>
        </p:spPr>
      </p:pic>
      <p:sp>
        <p:nvSpPr>
          <p:cNvPr id="20" name="椭圆 19"/>
          <p:cNvSpPr/>
          <p:nvPr userDrawn="1">
            <p:custDataLst>
              <p:tags r:id="rId10"/>
            </p:custDataLst>
          </p:nvPr>
        </p:nvSpPr>
        <p:spPr>
          <a:xfrm>
            <a:off x="1783080" y="2396490"/>
            <a:ext cx="2065020" cy="2065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826713" y="2888456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0" i="0" u="none" strike="noStrike" kern="1200" cap="none" spc="0" normalizeH="0" baseline="0" noProof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中内下图-装饰下-默认位置-并列-59_39_group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3759200"/>
            <a:ext cx="10972800" cy="2489200"/>
          </a:xfrm>
          <a:custGeom>
            <a:avLst/>
            <a:gdLst>
              <a:gd name="connisteX0" fmla="*/ 0 w 10972800"/>
              <a:gd name="connsiteY0" fmla="*/ 203200 h 2489200"/>
              <a:gd name="connisteX1" fmla="*/ 203200 w 10972800"/>
              <a:gd name="connsiteY1" fmla="*/ 0 h 2489200"/>
              <a:gd name="connisteX2" fmla="*/ 10769600 w 10972800"/>
              <a:gd name="connsiteY2" fmla="*/ 0 h 2489200"/>
              <a:gd name="connisteX3" fmla="*/ 10972800 w 10972800"/>
              <a:gd name="connsiteY3" fmla="*/ 203200 h 2489200"/>
              <a:gd name="connisteX4" fmla="*/ 10972800 w 10972800"/>
              <a:gd name="connsiteY4" fmla="*/ 2286000 h 2489200"/>
              <a:gd name="connisteX5" fmla="*/ 10769600 w 10972800"/>
              <a:gd name="connsiteY5" fmla="*/ 2489200 h 2489200"/>
              <a:gd name="connisteX6" fmla="*/ 203200 w 10972800"/>
              <a:gd name="connsiteY6" fmla="*/ 2489200 h 2489200"/>
              <a:gd name="connisteX7" fmla="*/ 0 w 10972800"/>
              <a:gd name="connsiteY7" fmla="*/ 2286000 h 2489200"/>
              <a:gd name="connisteX8" fmla="*/ 0 w 10972800"/>
              <a:gd name="connsiteY8" fmla="*/ 2032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286000"/>
                </a:lnTo>
                <a:cubicBezTo>
                  <a:pt x="10972800" y="2398224"/>
                  <a:pt x="10881824" y="2489200"/>
                  <a:pt x="10769600" y="2489200"/>
                </a:cubicBezTo>
                <a:lnTo>
                  <a:pt x="203200" y="2489200"/>
                </a:lnTo>
                <a:cubicBezTo>
                  <a:pt x="90976" y="2489200"/>
                  <a:pt x="0" y="2398224"/>
                  <a:pt x="0" y="228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609600" y="1524000"/>
            <a:ext cx="5334000" cy="2082800"/>
          </a:xfrm>
          <a:custGeom>
            <a:avLst/>
            <a:gdLst>
              <a:gd name="connisteX0" fmla="*/ 0 w 5334000"/>
              <a:gd name="connsiteY0" fmla="*/ 203200 h 2082800"/>
              <a:gd name="connisteX1" fmla="*/ 203200 w 5334000"/>
              <a:gd name="connsiteY1" fmla="*/ 0 h 2082800"/>
              <a:gd name="connisteX2" fmla="*/ 5130800 w 5334000"/>
              <a:gd name="connsiteY2" fmla="*/ 0 h 2082800"/>
              <a:gd name="connisteX3" fmla="*/ 5334000 w 5334000"/>
              <a:gd name="connsiteY3" fmla="*/ 203200 h 2082800"/>
              <a:gd name="connisteX4" fmla="*/ 5334000 w 5334000"/>
              <a:gd name="connsiteY4" fmla="*/ 1879600 h 2082800"/>
              <a:gd name="connisteX5" fmla="*/ 5130800 w 5334000"/>
              <a:gd name="connsiteY5" fmla="*/ 2082800 h 2082800"/>
              <a:gd name="connisteX6" fmla="*/ 203200 w 5334000"/>
              <a:gd name="connsiteY6" fmla="*/ 2082800 h 2082800"/>
              <a:gd name="connisteX7" fmla="*/ 0 w 5334000"/>
              <a:gd name="connsiteY7" fmla="*/ 1879600 h 2082800"/>
              <a:gd name="connisteX8" fmla="*/ 0 w 53340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3876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248400" y="1524000"/>
            <a:ext cx="5334000" cy="2082800"/>
          </a:xfrm>
          <a:custGeom>
            <a:avLst/>
            <a:gdLst>
              <a:gd name="connisteX0" fmla="*/ 0 w 5334000"/>
              <a:gd name="connsiteY0" fmla="*/ 203200 h 2082800"/>
              <a:gd name="connisteX1" fmla="*/ 203200 w 5334000"/>
              <a:gd name="connsiteY1" fmla="*/ 0 h 2082800"/>
              <a:gd name="connisteX2" fmla="*/ 5130800 w 5334000"/>
              <a:gd name="connsiteY2" fmla="*/ 0 h 2082800"/>
              <a:gd name="connisteX3" fmla="*/ 5334000 w 5334000"/>
              <a:gd name="connsiteY3" fmla="*/ 203200 h 2082800"/>
              <a:gd name="connisteX4" fmla="*/ 5334000 w 5334000"/>
              <a:gd name="connsiteY4" fmla="*/ 1879600 h 2082800"/>
              <a:gd name="connisteX5" fmla="*/ 5130800 w 5334000"/>
              <a:gd name="connsiteY5" fmla="*/ 2082800 h 2082800"/>
              <a:gd name="connisteX6" fmla="*/ 203200 w 5334000"/>
              <a:gd name="connsiteY6" fmla="*/ 2082800 h 2082800"/>
              <a:gd name="connisteX7" fmla="*/ 0 w 5334000"/>
              <a:gd name="connsiteY7" fmla="*/ 1879600 h 2082800"/>
              <a:gd name="connisteX8" fmla="*/ 0 w 53340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5532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553200" y="23876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4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914400" y="1828800"/>
            <a:ext cx="47244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26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553200" y="1828800"/>
            <a:ext cx="47244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26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0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4648200" y="6096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8006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8420100" y="6096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85725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1_group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7416800" cy="2209800"/>
          </a:xfrm>
          <a:custGeom>
            <a:avLst/>
            <a:gdLst>
              <a:gd name="connisteX0" fmla="*/ 0 w 7416800"/>
              <a:gd name="connsiteY0" fmla="*/ 203200 h 2209800"/>
              <a:gd name="connisteX1" fmla="*/ 203200 w 7416800"/>
              <a:gd name="connsiteY1" fmla="*/ 0 h 2209800"/>
              <a:gd name="connisteX2" fmla="*/ 7416800 w 7416800"/>
              <a:gd name="connsiteY2" fmla="*/ 0 h 2209800"/>
              <a:gd name="connisteX3" fmla="*/ 7416800 w 7416800"/>
              <a:gd name="connsiteY3" fmla="*/ 2209800 h 2209800"/>
              <a:gd name="connisteX4" fmla="*/ 203200 w 7416800"/>
              <a:gd name="connsiteY4" fmla="*/ 2209800 h 2209800"/>
              <a:gd name="connisteX5" fmla="*/ 0 w 7416800"/>
              <a:gd name="connsiteY5" fmla="*/ 2006600 h 2209800"/>
              <a:gd name="connisteX6" fmla="*/ 0 w 7416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416800" y="0"/>
                </a:lnTo>
                <a:lnTo>
                  <a:pt x="7416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8026400" y="1524000"/>
            <a:ext cx="3556000" cy="2209800"/>
          </a:xfrm>
          <a:custGeom>
            <a:avLst/>
            <a:gdLst>
              <a:gd name="connisteX0" fmla="*/ 0 w 3556000"/>
              <a:gd name="connsiteY0" fmla="*/ 0 h 2209800"/>
              <a:gd name="connisteX1" fmla="*/ 3352800 w 3556000"/>
              <a:gd name="connsiteY1" fmla="*/ 0 h 2209800"/>
              <a:gd name="connisteX2" fmla="*/ 3556000 w 3556000"/>
              <a:gd name="connsiteY2" fmla="*/ 203200 h 2209800"/>
              <a:gd name="connisteX3" fmla="*/ 3556000 w 3556000"/>
              <a:gd name="connsiteY3" fmla="*/ 2006600 h 2209800"/>
              <a:gd name="connisteX4" fmla="*/ 3352800 w 3556000"/>
              <a:gd name="connsiteY4" fmla="*/ 2209800 h 2209800"/>
              <a:gd name="connisteX5" fmla="*/ 0 w 3556000"/>
              <a:gd name="connsiteY5" fmla="*/ 2209800 h 2209800"/>
              <a:gd name="connisteX6" fmla="*/ 0 w 3556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0"/>
                </a:moveTo>
                <a:lnTo>
                  <a:pt x="3352800" y="0"/>
                </a:lnTo>
                <a:cubicBezTo>
                  <a:pt x="3465024" y="0"/>
                  <a:pt x="3556000" y="90976"/>
                  <a:pt x="3556000" y="203200"/>
                </a:cubicBezTo>
                <a:lnTo>
                  <a:pt x="3556000" y="2006600"/>
                </a:lnTo>
                <a:cubicBezTo>
                  <a:pt x="3556000" y="2118824"/>
                  <a:pt x="3465024" y="2209800"/>
                  <a:pt x="3352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8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70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2794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3302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62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2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2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50800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638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09600" y="23368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3020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8608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5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idx="16390" hasCustomPrompt="1"/>
            <p:custDataLst>
              <p:tags r:id="rId3"/>
            </p:custDataLst>
          </p:nvPr>
        </p:nvSpPr>
        <p:spPr>
          <a:xfrm>
            <a:off x="24384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3784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343400"/>
            <a:ext cx="518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82296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400800" y="3784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400800" y="4343400"/>
            <a:ext cx="518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35_group1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4" hasCustomPrompt="1"/>
            <p:custDataLst>
              <p:tags r:id="rId4"/>
            </p:custDataLst>
          </p:nvPr>
        </p:nvSpPr>
        <p:spPr>
          <a:xfrm>
            <a:off x="751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422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422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6324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466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137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137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9" hasCustomPrompt="1"/>
            <p:custDataLst>
              <p:tags r:id="rId11"/>
            </p:custDataLst>
          </p:nvPr>
        </p:nvSpPr>
        <p:spPr>
          <a:xfrm>
            <a:off x="609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8" hasCustomPrompt="1"/>
            <p:custDataLst>
              <p:tags r:id="rId12"/>
            </p:custDataLst>
          </p:nvPr>
        </p:nvSpPr>
        <p:spPr>
          <a:xfrm>
            <a:off x="751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422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1422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1" hasCustomPrompt="1"/>
            <p:custDataLst>
              <p:tags r:id="rId15"/>
            </p:custDataLst>
          </p:nvPr>
        </p:nvSpPr>
        <p:spPr>
          <a:xfrm>
            <a:off x="6324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400" hasCustomPrompt="1"/>
            <p:custDataLst>
              <p:tags r:id="rId16"/>
            </p:custDataLst>
          </p:nvPr>
        </p:nvSpPr>
        <p:spPr>
          <a:xfrm>
            <a:off x="6466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7137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7137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82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9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9304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609600" y="2489200"/>
            <a:ext cx="5334000" cy="3352800"/>
          </a:xfrm>
          <a:custGeom>
            <a:avLst/>
            <a:gdLst>
              <a:gd name="connisteX0" fmla="*/ 0 w 5334000"/>
              <a:gd name="connsiteY0" fmla="*/ 203200 h 3352800"/>
              <a:gd name="connisteX1" fmla="*/ 203200 w 5334000"/>
              <a:gd name="connsiteY1" fmla="*/ 0 h 3352800"/>
              <a:gd name="connisteX2" fmla="*/ 5130800 w 5334000"/>
              <a:gd name="connsiteY2" fmla="*/ 0 h 3352800"/>
              <a:gd name="connisteX3" fmla="*/ 5334000 w 5334000"/>
              <a:gd name="connsiteY3" fmla="*/ 203200 h 3352800"/>
              <a:gd name="connisteX4" fmla="*/ 5334000 w 5334000"/>
              <a:gd name="connsiteY4" fmla="*/ 3149600 h 3352800"/>
              <a:gd name="connisteX5" fmla="*/ 5130800 w 5334000"/>
              <a:gd name="connsiteY5" fmla="*/ 3352800 h 3352800"/>
              <a:gd name="connisteX6" fmla="*/ 203200 w 5334000"/>
              <a:gd name="connsiteY6" fmla="*/ 3352800 h 3352800"/>
              <a:gd name="connisteX7" fmla="*/ 0 w 5334000"/>
              <a:gd name="connsiteY7" fmla="*/ 3149600 h 3352800"/>
              <a:gd name="connisteX8" fmla="*/ 0 w 53340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149600"/>
                </a:lnTo>
                <a:cubicBezTo>
                  <a:pt x="5334000" y="3261824"/>
                  <a:pt x="5243024" y="3352800"/>
                  <a:pt x="51308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2512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48400" y="19304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248400" y="2489200"/>
            <a:ext cx="5334000" cy="3352800"/>
          </a:xfrm>
          <a:custGeom>
            <a:avLst/>
            <a:gdLst>
              <a:gd name="connisteX0" fmla="*/ 0 w 5334000"/>
              <a:gd name="connsiteY0" fmla="*/ 203200 h 3352800"/>
              <a:gd name="connisteX1" fmla="*/ 203200 w 5334000"/>
              <a:gd name="connsiteY1" fmla="*/ 0 h 3352800"/>
              <a:gd name="connisteX2" fmla="*/ 5130800 w 5334000"/>
              <a:gd name="connsiteY2" fmla="*/ 0 h 3352800"/>
              <a:gd name="connisteX3" fmla="*/ 5334000 w 5334000"/>
              <a:gd name="connsiteY3" fmla="*/ 203200 h 3352800"/>
              <a:gd name="connisteX4" fmla="*/ 5334000 w 5334000"/>
              <a:gd name="connsiteY4" fmla="*/ 3149600 h 3352800"/>
              <a:gd name="connisteX5" fmla="*/ 5130800 w 5334000"/>
              <a:gd name="connsiteY5" fmla="*/ 3352800 h 3352800"/>
              <a:gd name="connisteX6" fmla="*/ 203200 w 5334000"/>
              <a:gd name="connsiteY6" fmla="*/ 3352800 h 3352800"/>
              <a:gd name="connisteX7" fmla="*/ 0 w 5334000"/>
              <a:gd name="connsiteY7" fmla="*/ 3149600 h 3352800"/>
              <a:gd name="connisteX8" fmla="*/ 0 w 53340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149600"/>
                </a:lnTo>
                <a:cubicBezTo>
                  <a:pt x="5334000" y="3261824"/>
                  <a:pt x="5243024" y="3352800"/>
                  <a:pt x="51308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553200" y="32512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3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22098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16000" y="43942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16000" y="49530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78486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654800" y="43942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654800" y="49530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2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1" hasCustomPrompt="1"/>
            <p:custDataLst>
              <p:tags r:id="rId3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0" hasCustomPrompt="1"/>
            <p:custDataLst>
              <p:tags r:id="rId4"/>
            </p:custDataLst>
          </p:nvPr>
        </p:nvSpPr>
        <p:spPr>
          <a:xfrm>
            <a:off x="2514600" y="23622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16000" y="42418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16000" y="4800600"/>
            <a:ext cx="452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8"/>
            </p:custDataLst>
          </p:nvPr>
        </p:nvSpPr>
        <p:spPr>
          <a:xfrm>
            <a:off x="8153400" y="23622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654800" y="42418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654800" y="4800600"/>
            <a:ext cx="452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4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02400" y="23876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02400" y="2946400"/>
            <a:ext cx="5080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b="50037"/>
          <a:stretch>
            <a:fillRect/>
          </a:stretch>
        </p:blipFill>
        <p:spPr>
          <a:xfrm>
            <a:off x="0" y="0"/>
            <a:ext cx="12192000" cy="399161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1065" b="6534"/>
          <a:stretch>
            <a:fillRect/>
          </a:stretch>
        </p:blipFill>
        <p:spPr>
          <a:xfrm>
            <a:off x="0" y="2971165"/>
            <a:ext cx="12058650" cy="388683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日期"/>
          <p:cNvSpPr>
            <a:spLocks noGrp="1"/>
          </p:cNvSpPr>
          <p:nvPr>
            <p:ph type="body" idx="17827585" hasCustomPrompt="1"/>
            <p:custDataLst>
              <p:tags r:id="rId8"/>
            </p:custDataLst>
          </p:nvPr>
        </p:nvSpPr>
        <p:spPr>
          <a:xfrm>
            <a:off x="2145771" y="1981200"/>
            <a:ext cx="7875058" cy="4572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idx="17826049" hasCustomPrompt="1"/>
            <p:custDataLst>
              <p:tags r:id="rId9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20" name="署名占位符 10"/>
          <p:cNvSpPr>
            <a:spLocks noGrp="1"/>
          </p:cNvSpPr>
          <p:nvPr>
            <p:ph type="body" sz="quarter" idx="18875650" hasCustomPrompt="1"/>
            <p:custDataLst>
              <p:tags r:id="rId10"/>
            </p:custDataLst>
          </p:nvPr>
        </p:nvSpPr>
        <p:spPr>
          <a:xfrm>
            <a:off x="4812859" y="44196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8" Type="http://schemas.openxmlformats.org/officeDocument/2006/relationships/theme" Target="../theme/theme1.xml"/><Relationship Id="rId47" Type="http://schemas.openxmlformats.org/officeDocument/2006/relationships/tags" Target="../tags/tag282.xml"/><Relationship Id="rId46" Type="http://schemas.openxmlformats.org/officeDocument/2006/relationships/image" Target="../media/image2.png"/><Relationship Id="rId45" Type="http://schemas.openxmlformats.org/officeDocument/2006/relationships/tags" Target="../tags/tag281.xml"/><Relationship Id="rId44" Type="http://schemas.openxmlformats.org/officeDocument/2006/relationships/image" Target="../media/image1.png"/><Relationship Id="rId43" Type="http://schemas.openxmlformats.org/officeDocument/2006/relationships/tags" Target="../tags/tag280.xml"/><Relationship Id="rId42" Type="http://schemas.openxmlformats.org/officeDocument/2006/relationships/tags" Target="../tags/tag279.xml"/><Relationship Id="rId41" Type="http://schemas.openxmlformats.org/officeDocument/2006/relationships/tags" Target="../tags/tag278.xml"/><Relationship Id="rId40" Type="http://schemas.openxmlformats.org/officeDocument/2006/relationships/tags" Target="../tags/tag277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276.xml"/><Relationship Id="rId38" Type="http://schemas.openxmlformats.org/officeDocument/2006/relationships/tags" Target="../tags/tag275.xml"/><Relationship Id="rId37" Type="http://schemas.openxmlformats.org/officeDocument/2006/relationships/tags" Target="../tags/tag274.xml"/><Relationship Id="rId36" Type="http://schemas.openxmlformats.org/officeDocument/2006/relationships/tags" Target="../tags/tag273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>
            <p:custDataLst>
              <p:tags r:id="rId37"/>
            </p:custDataLst>
          </p:nvPr>
        </p:nvSpPr>
        <p:spPr>
          <a:xfrm flipH="1"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 dirty="0">
              <a:latin typeface="汉仪新人文宋 75W" panose="00020600040101010101" pitchFamily="18" charset="-122"/>
              <a:ea typeface="汉仪新人文宋 75W" panose="00020600040101010101" pitchFamily="18" charset="-122"/>
              <a:cs typeface="汉仪新人文宋 75W" panose="00020600040101010101" pitchFamily="18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46" name="图片 145"/>
          <p:cNvPicPr>
            <a:picLocks noChangeAspect="1"/>
          </p:cNvPicPr>
          <p:nvPr userDrawn="1">
            <p:custDataLst>
              <p:tags r:id="rId43"/>
            </p:custDataLst>
          </p:nvPr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1" t="6833" r="991" b="47520"/>
          <a:stretch>
            <a:fillRect/>
          </a:stretch>
        </p:blipFill>
        <p:spPr>
          <a:xfrm>
            <a:off x="10434955" y="0"/>
            <a:ext cx="1757045" cy="153162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 userDrawn="1">
            <p:custDataLst>
              <p:tags r:id="rId45"/>
            </p:custDataLst>
          </p:nvPr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70014" b="15013"/>
          <a:stretch>
            <a:fillRect/>
          </a:stretch>
        </p:blipFill>
        <p:spPr>
          <a:xfrm>
            <a:off x="0" y="5366385"/>
            <a:ext cx="1732915" cy="1491615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chemeClr val="tx1">
                <a:lumMod val="75000"/>
                <a:lumOff val="2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image" Target="../media/image17.jpeg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image" Target="../media/image16.jpeg"/><Relationship Id="rId2" Type="http://schemas.openxmlformats.org/officeDocument/2006/relationships/tags" Target="../tags/tag360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366.xml"/><Relationship Id="rId1" Type="http://schemas.openxmlformats.org/officeDocument/2006/relationships/tags" Target="../tags/tag35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tags" Target="../tags/tag369.xml"/><Relationship Id="rId28" Type="http://schemas.openxmlformats.org/officeDocument/2006/relationships/notesSlide" Target="../notesSlides/notesSlide12.xml"/><Relationship Id="rId27" Type="http://schemas.openxmlformats.org/officeDocument/2006/relationships/slideLayout" Target="../slideLayouts/slideLayout29.xml"/><Relationship Id="rId26" Type="http://schemas.openxmlformats.org/officeDocument/2006/relationships/tags" Target="../tags/tag384.xml"/><Relationship Id="rId25" Type="http://schemas.openxmlformats.org/officeDocument/2006/relationships/tags" Target="../tags/tag383.xml"/><Relationship Id="rId24" Type="http://schemas.openxmlformats.org/officeDocument/2006/relationships/tags" Target="../tags/tag382.xml"/><Relationship Id="rId23" Type="http://schemas.openxmlformats.org/officeDocument/2006/relationships/image" Target="../media/image25.svg"/><Relationship Id="rId22" Type="http://schemas.openxmlformats.org/officeDocument/2006/relationships/image" Target="../media/image24.png"/><Relationship Id="rId21" Type="http://schemas.openxmlformats.org/officeDocument/2006/relationships/tags" Target="../tags/tag381.xml"/><Relationship Id="rId20" Type="http://schemas.openxmlformats.org/officeDocument/2006/relationships/tags" Target="../tags/tag380.xml"/><Relationship Id="rId2" Type="http://schemas.openxmlformats.org/officeDocument/2006/relationships/tags" Target="../tags/tag368.xml"/><Relationship Id="rId19" Type="http://schemas.openxmlformats.org/officeDocument/2006/relationships/tags" Target="../tags/tag379.xml"/><Relationship Id="rId18" Type="http://schemas.openxmlformats.org/officeDocument/2006/relationships/tags" Target="../tags/tag378.xml"/><Relationship Id="rId17" Type="http://schemas.openxmlformats.org/officeDocument/2006/relationships/image" Target="../media/image23.svg"/><Relationship Id="rId16" Type="http://schemas.openxmlformats.org/officeDocument/2006/relationships/image" Target="../media/image22.png"/><Relationship Id="rId15" Type="http://schemas.openxmlformats.org/officeDocument/2006/relationships/tags" Target="../tags/tag377.xml"/><Relationship Id="rId14" Type="http://schemas.openxmlformats.org/officeDocument/2006/relationships/tags" Target="../tags/tag376.xml"/><Relationship Id="rId13" Type="http://schemas.openxmlformats.org/officeDocument/2006/relationships/tags" Target="../tags/tag375.xml"/><Relationship Id="rId12" Type="http://schemas.openxmlformats.org/officeDocument/2006/relationships/tags" Target="../tags/tag374.xml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tags" Target="../tags/tag36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30.xml"/><Relationship Id="rId17" Type="http://schemas.openxmlformats.org/officeDocument/2006/relationships/tags" Target="../tags/tag393.xml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38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image" Target="../media/image38.jpe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31.xml"/><Relationship Id="rId1" Type="http://schemas.openxmlformats.org/officeDocument/2006/relationships/tags" Target="../tags/tag39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07.xml"/><Relationship Id="rId8" Type="http://schemas.openxmlformats.org/officeDocument/2006/relationships/image" Target="../media/image40.jpeg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image" Target="../media/image39.jpeg"/><Relationship Id="rId2" Type="http://schemas.openxmlformats.org/officeDocument/2006/relationships/tags" Target="../tags/tag402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34.xml"/><Relationship Id="rId1" Type="http://schemas.openxmlformats.org/officeDocument/2006/relationships/tags" Target="../tags/tag40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8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316.xml"/><Relationship Id="rId11" Type="http://schemas.openxmlformats.org/officeDocument/2006/relationships/image" Target="../media/image8.jpeg"/><Relationship Id="rId10" Type="http://schemas.openxmlformats.org/officeDocument/2006/relationships/tags" Target="../tags/tag315.xml"/><Relationship Id="rId1" Type="http://schemas.openxmlformats.org/officeDocument/2006/relationships/tags" Target="../tags/tag30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332.xml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image" Target="../media/image10.jpeg"/><Relationship Id="rId13" Type="http://schemas.openxmlformats.org/officeDocument/2006/relationships/image" Target="../media/image9.jpeg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tags" Target="../tags/tag32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2.xml"/><Relationship Id="rId13" Type="http://schemas.openxmlformats.org/officeDocument/2006/relationships/tags" Target="../tags/tag346.xml"/><Relationship Id="rId12" Type="http://schemas.openxmlformats.org/officeDocument/2006/relationships/image" Target="../media/image14.png"/><Relationship Id="rId11" Type="http://schemas.openxmlformats.org/officeDocument/2006/relationships/tags" Target="../tags/tag345.xml"/><Relationship Id="rId10" Type="http://schemas.openxmlformats.org/officeDocument/2006/relationships/image" Target="../media/image13.png"/><Relationship Id="rId1" Type="http://schemas.openxmlformats.org/officeDocument/2006/relationships/tags" Target="../tags/tag3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355.xml"/><Relationship Id="rId1" Type="http://schemas.openxmlformats.org/officeDocument/2006/relationships/tags" Target="../tags/tag3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7826049"/>
            <p:custDataLst>
              <p:tags r:id="rId1"/>
            </p:custDataLst>
          </p:nvPr>
        </p:nvSpPr>
        <p:spPr>
          <a:xfrm>
            <a:off x="1178560" y="2190115"/>
            <a:ext cx="9148445" cy="1093470"/>
          </a:xfrm>
        </p:spPr>
        <p:txBody>
          <a:bodyPr>
            <a:normAutofit fontScale="90000"/>
          </a:bodyPr>
          <a:p>
            <a:r>
              <a:rPr lang="en-US" altLang="zh-CN"/>
              <a:t> 	</a:t>
            </a:r>
            <a:r>
              <a:rPr lang="en-US" altLang="zh-CN" sz="7200">
                <a:latin typeface="+mj-ea"/>
                <a:cs typeface="+mj-ea"/>
              </a:rPr>
              <a:t>Queen Mary </a:t>
            </a:r>
            <a:r>
              <a:rPr lang="zh-CN" altLang="en-US" sz="7200">
                <a:latin typeface="+mj-ea"/>
                <a:cs typeface="+mj-ea"/>
              </a:rPr>
              <a:t>分享会</a:t>
            </a:r>
            <a:endParaRPr lang="zh-CN" altLang="en-US" sz="7200">
              <a:latin typeface="+mj-ea"/>
              <a:cs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8875650"/>
            <p:custDataLst>
              <p:tags r:id="rId2"/>
            </p:custDataLst>
          </p:nvPr>
        </p:nvSpPr>
        <p:spPr>
          <a:xfrm>
            <a:off x="4813494" y="4258945"/>
            <a:ext cx="2540882" cy="533400"/>
          </a:xfrm>
        </p:spPr>
        <p:txBody>
          <a:bodyPr/>
          <a:p>
            <a:r>
              <a:rPr lang="zh-CN" altLang="en-US">
                <a:latin typeface="+mn-ea"/>
                <a:cs typeface="+mn-ea"/>
              </a:rPr>
              <a:t>汇报人</a:t>
            </a:r>
            <a:r>
              <a:rPr lang="en-US" altLang="zh-CN">
                <a:latin typeface="+mn-ea"/>
                <a:cs typeface="+mn-ea"/>
              </a:rPr>
              <a:t>: </a:t>
            </a:r>
            <a:r>
              <a:rPr lang="zh-CN" altLang="en-US">
                <a:latin typeface="+mn-ea"/>
                <a:cs typeface="+mn-ea"/>
              </a:rPr>
              <a:t>邬佩珊</a:t>
            </a:r>
            <a:endParaRPr lang="zh-CN" altLang="en-US">
              <a:latin typeface="+mn-ea"/>
              <a:cs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782604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在伦敦生活的</a:t>
            </a:r>
            <a:r>
              <a:rPr lang="en-US" altLang="zh-CN"/>
              <a:t>“</a:t>
            </a:r>
            <a:r>
              <a:rPr lang="zh-CN" altLang="en-US"/>
              <a:t>衣食住行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7826561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+mj-lt"/>
                <a:ea typeface="+mj-ea"/>
              </a:rPr>
              <a:t>衣</a:t>
            </a:r>
            <a:endParaRPr lang="zh-CN" altLang="en-US">
              <a:latin typeface="+mj-lt"/>
              <a:ea typeface="+mj-ea"/>
            </a:endParaRPr>
          </a:p>
        </p:txBody>
      </p:sp>
      <p:pic>
        <p:nvPicPr>
          <p:cNvPr id="3" name="图片占位符 2" descr="db4697e1-b8b3-11f0-b211-7ecc8958adba"/>
          <p:cNvPicPr>
            <a:picLocks noChangeAspect="1"/>
          </p:cNvPicPr>
          <p:nvPr>
            <p:ph type="pic" idx="16390"/>
            <p:custDataLst>
              <p:tags r:id="rId2"/>
            </p:custDataLst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24384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天气多变，雨伞不实用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在伦敦生活，天气多变是一大特点。携带雨伞往往不太实用，因为可能来不及应对天气的快速变化。所以建议带上冲锋衣或外套，能更好地应对不同的天气状况，方便出行。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6" name="图片占位符 5" descr="db4697ce-b8b3-11f0-b211-7ecc8958adba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t="16197" b="16197"/>
          <a:stretch>
            <a:fillRect/>
          </a:stretch>
        </p:blipFill>
        <p:spPr>
          <a:xfrm>
            <a:off x="82296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建议带冲锋衣/外套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考虑到伦敦多变的天气，携带冲锋衣或外套是很有必要的。它们能在不同的天气条件下提供一定的防护，无论是刮风还是下雨，都能让你在出行时保持舒适，避免因天气变化而着凉。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+mj-lt"/>
                <a:ea typeface="+mj-ea"/>
              </a:rPr>
              <a:t>住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3" name="装饰  7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22" name="图片占位符 21" descr="7"/>
          <p:cNvPicPr>
            <a:picLocks noChangeAspect="1"/>
          </p:cNvPicPr>
          <p:nvPr>
            <p:ph type="pic" idx="16394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840" y="1818640"/>
            <a:ext cx="325120" cy="32512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+mn-lt"/>
                <a:ea typeface="+mn-ea"/>
              </a:rPr>
              <a:t>宿舍提供四件套，但建议自带防过敏</a:t>
            </a:r>
            <a:endParaRPr lang="zh-CN" altLang="en-US" sz="1700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暑校宿舍会提供四件套，但每个人的体质不同，为了避免过敏等不适情况，建议自带防过敏的床上用品。这样能让你在住宿期间更加安心，保障良好的睡眠质量。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装饰  1"/>
          <p:cNvSpPr>
            <a:spLocks noGrp="1"/>
          </p:cNvSpPr>
          <p:nvPr>
            <p:ph type="body" idx="16397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19" name="图片占位符 18" descr="8"/>
          <p:cNvPicPr>
            <a:picLocks noChangeAspect="1"/>
          </p:cNvPicPr>
          <p:nvPr>
            <p:ph type="pic" idx="16396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6840" y="1818640"/>
            <a:ext cx="325120" cy="32512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+mn-lt"/>
                <a:ea typeface="+mn-ea"/>
              </a:rPr>
              <a:t>套房形式，男女混住可提前申请调整</a:t>
            </a:r>
            <a:endParaRPr lang="zh-CN" altLang="en-US" sz="1700">
              <a:latin typeface="+mn-lt"/>
              <a:ea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宿舍采用套房形式，并且存在男女混住的情况。不过如果对此有顾虑，是可以提前申请调整的。这为居住者提供了一定的灵活性，能让大家根据自己的需求选择合适的居住环境。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装饰  6"/>
          <p:cNvSpPr>
            <a:spLocks noGrp="1"/>
          </p:cNvSpPr>
          <p:nvPr>
            <p:ph type="body" idx="16399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20" name="图片占位符 19" descr="9"/>
          <p:cNvPicPr>
            <a:picLocks noChangeAspect="1"/>
          </p:cNvPicPr>
          <p:nvPr>
            <p:ph type="pic" idx="16398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1840" y="4257040"/>
            <a:ext cx="325120" cy="32512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+mn-lt"/>
                <a:ea typeface="+mn-ea"/>
              </a:rPr>
              <a:t>公共空间做饭易触发烟雾报警器，注意油烟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在宿舍的公共空间做饭时，要特别注意油烟问题。因为公共空间做饭很容易触发烟雾报警器，引起不必要的麻烦。所以在做饭过程中，要采取有效的措施减少油烟产生，确保居住环境的安全。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装饰  0"/>
          <p:cNvSpPr>
            <a:spLocks noGrp="1"/>
          </p:cNvSpPr>
          <p:nvPr>
            <p:ph type="body" idx="16401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21" name="图片占位符 20" descr="10"/>
          <p:cNvPicPr>
            <a:picLocks noChangeAspect="1"/>
          </p:cNvPicPr>
          <p:nvPr>
            <p:ph type="pic" idx="16400"/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66840" y="4257040"/>
            <a:ext cx="325120" cy="325120"/>
          </a:xfrm>
          <a:prstGeom prst="rect">
            <a:avLst/>
          </a:pr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4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+mn-lt"/>
                <a:ea typeface="+mn-ea"/>
              </a:rPr>
              <a:t>建议带烧水杯，当地水质偏硬，建议买桶装水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5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由于当地水质偏硬，为了保证用水健康，建议带上烧水杯，并购买桶装水。烧水杯方便随时烧水，而桶装水可以避免因饮用硬水可能带来的身体不适，让生活更加便利和健康。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548505" y="73660"/>
            <a:ext cx="1096010" cy="721995"/>
          </a:xfrm>
        </p:spPr>
        <p:txBody>
          <a:bodyPr/>
          <a:p>
            <a:r>
              <a:rPr lang="zh-CN" altLang="en-US">
                <a:latin typeface="+mj-lt"/>
                <a:ea typeface="+mj-ea"/>
              </a:rPr>
              <a:t>食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4" name="装饰  8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>
          <a:xfrm>
            <a:off x="4626610" y="840105"/>
            <a:ext cx="76200" cy="464185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4817745" y="840105"/>
            <a:ext cx="61722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学校食堂不合口味，常外出就餐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装饰  1"/>
          <p:cNvSpPr>
            <a:spLocks noGrp="1"/>
          </p:cNvSpPr>
          <p:nvPr>
            <p:ph type="body" idx="16394"/>
            <p:custDataLst>
              <p:tags r:id="rId4"/>
            </p:custDataLst>
          </p:nvPr>
        </p:nvSpPr>
        <p:spPr>
          <a:xfrm>
            <a:off x="4626610" y="1724660"/>
            <a:ext cx="76200" cy="476885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4817745" y="1724660"/>
            <a:ext cx="61722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推荐：学校附近中餐馆（学生套餐划算）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装饰  5"/>
          <p:cNvSpPr>
            <a:spLocks noGrp="1"/>
          </p:cNvSpPr>
          <p:nvPr>
            <p:ph type="body" idx="16395"/>
            <p:custDataLst>
              <p:tags r:id="rId6"/>
            </p:custDataLst>
          </p:nvPr>
        </p:nvSpPr>
        <p:spPr>
          <a:xfrm>
            <a:off x="4652010" y="2549525"/>
            <a:ext cx="76200" cy="541655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4855845" y="2609215"/>
            <a:ext cx="61722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市中心区域美食多，游玩+吃饭一站式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14" name="内容占位符 13"/>
          <p:cNvPicPr>
            <a:picLocks noChangeAspect="1"/>
          </p:cNvPicPr>
          <p:nvPr>
            <p:ph idx="16392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08585" y="635"/>
            <a:ext cx="2965450" cy="3955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rcRect r="47049"/>
          <a:stretch>
            <a:fillRect/>
          </a:stretch>
        </p:blipFill>
        <p:spPr>
          <a:xfrm>
            <a:off x="2856865" y="14605"/>
            <a:ext cx="1551305" cy="39122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rcRect r="-2023" b="33567"/>
          <a:stretch>
            <a:fillRect/>
          </a:stretch>
        </p:blipFill>
        <p:spPr>
          <a:xfrm>
            <a:off x="0" y="3926840"/>
            <a:ext cx="4501515" cy="29311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8170" y="4949190"/>
            <a:ext cx="2574925" cy="1908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3730" y="4970780"/>
            <a:ext cx="2654935" cy="1907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665" y="4970780"/>
            <a:ext cx="2560955" cy="18764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/>
          <a:srcRect r="39704" b="54617"/>
          <a:stretch>
            <a:fillRect/>
          </a:stretch>
        </p:blipFill>
        <p:spPr>
          <a:xfrm>
            <a:off x="4408170" y="3178810"/>
            <a:ext cx="2381250" cy="17919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/>
          <a:srcRect l="57049" t="66998"/>
          <a:stretch>
            <a:fillRect/>
          </a:stretch>
        </p:blipFill>
        <p:spPr>
          <a:xfrm>
            <a:off x="8779510" y="3171190"/>
            <a:ext cx="1774825" cy="18186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/>
          <a:srcRect l="60185" t="68457"/>
          <a:stretch>
            <a:fillRect/>
          </a:stretch>
        </p:blipFill>
        <p:spPr>
          <a:xfrm>
            <a:off x="6789420" y="3171190"/>
            <a:ext cx="1990090" cy="18294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6"/>
          <a:srcRect l="57321" t="33426" b="33935"/>
          <a:stretch>
            <a:fillRect/>
          </a:stretch>
        </p:blipFill>
        <p:spPr>
          <a:xfrm>
            <a:off x="10422255" y="3171190"/>
            <a:ext cx="1769745" cy="180467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056878" y="6356350"/>
            <a:ext cx="2743200" cy="365125"/>
          </a:xfrm>
        </p:spPr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+mj-lt"/>
                <a:ea typeface="+mj-ea"/>
              </a:rPr>
              <a:t>行</a:t>
            </a:r>
            <a:r>
              <a:rPr lang="en-US" altLang="zh-CN">
                <a:latin typeface="+mj-lt"/>
                <a:ea typeface="+mj-ea"/>
              </a:rPr>
              <a:t>-</a:t>
            </a:r>
            <a:r>
              <a:rPr lang="zh-CN" altLang="en-US">
                <a:latin typeface="+mj-lt"/>
                <a:ea typeface="+mj-ea"/>
              </a:rPr>
              <a:t>交通便利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09600" y="1383030"/>
            <a:ext cx="1611630" cy="459105"/>
          </a:xfrm>
        </p:spPr>
        <p:txBody>
          <a:bodyPr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>
                <a:latin typeface="+mn-lt"/>
                <a:ea typeface="+mn-ea"/>
              </a:rPr>
              <a:t>下载地图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文本占位符 8"/>
          <p:cNvSpPr/>
          <p:nvPr>
            <p:ph type="body" idx="16387"/>
            <p:custDataLst>
              <p:tags r:id="rId3"/>
            </p:custDataLst>
          </p:nvPr>
        </p:nvSpPr>
        <p:spPr>
          <a:xfrm>
            <a:off x="643255" y="2336800"/>
            <a:ext cx="2364105" cy="394335"/>
          </a:xfrm>
        </p:spPr>
        <p:txBody>
          <a:bodyPr>
            <a:no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电话卡</a:t>
            </a:r>
            <a:r>
              <a:rPr lang="en-US" altLang="zh-CN" sz="2400"/>
              <a:t>+</a:t>
            </a:r>
            <a:r>
              <a:rPr lang="zh-CN" altLang="en-US" sz="2400"/>
              <a:t>流量卡</a:t>
            </a:r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15" y="0"/>
            <a:ext cx="3939540" cy="39395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7582" t="39882"/>
          <a:stretch>
            <a:fillRect/>
          </a:stretch>
        </p:blipFill>
        <p:spPr>
          <a:xfrm>
            <a:off x="8390255" y="0"/>
            <a:ext cx="3800475" cy="32975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255" y="3060065"/>
            <a:ext cx="3799840" cy="37998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440" y="3874770"/>
            <a:ext cx="3980815" cy="2985135"/>
          </a:xfrm>
          <a:prstGeom prst="rect">
            <a:avLst/>
          </a:prstGeom>
        </p:spPr>
      </p:pic>
      <p:pic>
        <p:nvPicPr>
          <p:cNvPr id="86" name="图片 85" descr="templates\picture_hover\&amp;pky330_sjzg_VCG41N1383926413&amp;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070" y="5485130"/>
            <a:ext cx="3844290" cy="137287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74658" y="6356350"/>
            <a:ext cx="2743200" cy="365125"/>
          </a:xfrm>
        </p:spPr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782604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我收获了什么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7826561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321310" y="467360"/>
            <a:ext cx="7653655" cy="1994535"/>
          </a:xfrm>
        </p:spPr>
        <p:txBody>
          <a:bodyPr>
            <a:normAutofit/>
          </a:bodyPr>
          <a:p>
            <a:r>
              <a:rPr lang="zh-CN" altLang="en-US">
                <a:latin typeface="+mj-lt"/>
                <a:ea typeface="+mj-ea"/>
              </a:rPr>
              <a:t>沟通经验</a:t>
            </a:r>
            <a:r>
              <a:rPr lang="en-US" altLang="zh-CN">
                <a:latin typeface="+mj-lt"/>
                <a:ea typeface="+mj-ea"/>
              </a:rPr>
              <a:t>-</a:t>
            </a:r>
            <a:r>
              <a:rPr lang="zh-CN" altLang="en-US">
                <a:latin typeface="+mj-lt"/>
                <a:ea typeface="+mj-ea"/>
              </a:rPr>
              <a:t>主动提问，与老师建立联系</a:t>
            </a:r>
            <a:br>
              <a:rPr lang="zh-CN" altLang="en-US">
                <a:latin typeface="+mj-lt"/>
                <a:ea typeface="+mj-ea"/>
              </a:rPr>
            </a:br>
            <a:r>
              <a:rPr lang="zh-CN" altLang="en-US">
                <a:latin typeface="+mj-lt"/>
                <a:ea typeface="+mj-ea"/>
              </a:rPr>
              <a:t> </a:t>
            </a:r>
            <a:r>
              <a:rPr lang="en-US" altLang="zh-CN">
                <a:latin typeface="+mj-lt"/>
                <a:ea typeface="+mj-ea"/>
              </a:rPr>
              <a:t>             -</a:t>
            </a:r>
            <a:r>
              <a:rPr lang="zh-CN" altLang="en-US">
                <a:latin typeface="+mj-lt"/>
                <a:ea typeface="+mj-ea"/>
              </a:rPr>
              <a:t>问路</a:t>
            </a:r>
            <a:r>
              <a:rPr lang="en-US" altLang="zh-CN">
                <a:latin typeface="+mj-lt"/>
                <a:ea typeface="+mj-ea"/>
              </a:rPr>
              <a:t>....</a:t>
            </a:r>
            <a:br>
              <a:rPr lang="en-US" altLang="zh-CN">
                <a:latin typeface="+mj-lt"/>
                <a:ea typeface="+mj-ea"/>
              </a:rPr>
            </a:br>
            <a:r>
              <a:rPr lang="zh-CN" altLang="en-US">
                <a:latin typeface="+mj-lt"/>
                <a:ea typeface="+mj-ea"/>
              </a:rPr>
              <a:t>心态成长</a:t>
            </a:r>
            <a:r>
              <a:rPr lang="en-US" altLang="zh-CN">
                <a:latin typeface="+mj-lt"/>
                <a:ea typeface="+mj-ea"/>
              </a:rPr>
              <a:t>-</a:t>
            </a:r>
            <a:r>
              <a:rPr lang="zh-CN" altLang="en-US">
                <a:latin typeface="+mj-lt"/>
                <a:ea typeface="+mj-ea"/>
              </a:rPr>
              <a:t>从</a:t>
            </a:r>
            <a:r>
              <a:rPr lang="en-US" altLang="zh-CN">
                <a:latin typeface="+mj-lt"/>
                <a:ea typeface="+mj-ea"/>
              </a:rPr>
              <a:t>“</a:t>
            </a:r>
            <a:r>
              <a:rPr lang="zh-CN" altLang="en-US">
                <a:latin typeface="+mj-lt"/>
                <a:ea typeface="+mj-ea"/>
              </a:rPr>
              <a:t>怕失败</a:t>
            </a:r>
            <a:r>
              <a:rPr lang="en-US" altLang="zh-CN">
                <a:latin typeface="+mj-lt"/>
                <a:ea typeface="+mj-ea"/>
              </a:rPr>
              <a:t>”</a:t>
            </a:r>
            <a:r>
              <a:rPr lang="zh-CN" altLang="en-US">
                <a:latin typeface="+mj-lt"/>
                <a:ea typeface="+mj-ea"/>
              </a:rPr>
              <a:t>到</a:t>
            </a:r>
            <a:r>
              <a:rPr lang="en-US" altLang="zh-CN">
                <a:latin typeface="+mj-lt"/>
                <a:ea typeface="+mj-ea"/>
              </a:rPr>
              <a:t>“</a:t>
            </a:r>
            <a:r>
              <a:rPr lang="zh-CN" altLang="en-US">
                <a:latin typeface="+mj-lt"/>
                <a:ea typeface="+mj-ea"/>
              </a:rPr>
              <a:t>敢于尝试</a:t>
            </a:r>
            <a:r>
              <a:rPr lang="en-US" altLang="zh-CN">
                <a:latin typeface="+mj-lt"/>
                <a:ea typeface="+mj-ea"/>
              </a:rPr>
              <a:t>”</a:t>
            </a:r>
            <a:endParaRPr lang="en-US" altLang="zh-CN">
              <a:latin typeface="+mj-lt"/>
              <a:ea typeface="+mj-ea"/>
            </a:endParaRPr>
          </a:p>
        </p:txBody>
      </p:sp>
      <p:pic>
        <p:nvPicPr>
          <p:cNvPr id="76" name="图片 75" descr="sarah-sheedy-wG26ifbU1ME-unspla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rcRect l="-12" t="5751" r="-12" b="5751"/>
          <a:stretch>
            <a:fillRect/>
          </a:stretch>
        </p:blipFill>
        <p:spPr>
          <a:xfrm>
            <a:off x="6371590" y="3086735"/>
            <a:ext cx="5466080" cy="32232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33" h="5032">
                <a:moveTo>
                  <a:pt x="387" y="0"/>
                </a:moveTo>
                <a:lnTo>
                  <a:pt x="8146" y="0"/>
                </a:lnTo>
                <a:cubicBezTo>
                  <a:pt x="8360" y="0"/>
                  <a:pt x="8533" y="173"/>
                  <a:pt x="8533" y="387"/>
                </a:cubicBezTo>
                <a:lnTo>
                  <a:pt x="8533" y="4645"/>
                </a:lnTo>
                <a:cubicBezTo>
                  <a:pt x="8533" y="4859"/>
                  <a:pt x="8360" y="5032"/>
                  <a:pt x="8146" y="5032"/>
                </a:cubicBezTo>
                <a:lnTo>
                  <a:pt x="387" y="5032"/>
                </a:lnTo>
                <a:cubicBezTo>
                  <a:pt x="173" y="5032"/>
                  <a:pt x="0" y="4859"/>
                  <a:pt x="0" y="4645"/>
                </a:cubicBezTo>
                <a:lnTo>
                  <a:pt x="0" y="387"/>
                </a:lnTo>
                <a:cubicBezTo>
                  <a:pt x="0" y="173"/>
                  <a:pt x="173" y="0"/>
                  <a:pt x="387" y="0"/>
                </a:cubicBezTo>
                <a:close/>
              </a:path>
            </a:pathLst>
          </a:custGeom>
          <a:ln w="60325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1"/>
            </a:gradFill>
          </a:ln>
          <a:effectLst>
            <a:reflection blurRad="6350" stA="25000" endA="300" endPos="32000" dist="12700" dir="5400000" sy="-100000" algn="bl" rotWithShape="0"/>
          </a:effectLst>
          <a:scene3d>
            <a:camera prst="perspectiveLeft"/>
            <a:lightRig rig="threePt" dir="t"/>
          </a:scene3d>
        </p:spPr>
      </p:pic>
      <p:grpSp>
        <p:nvGrpSpPr>
          <p:cNvPr id="137" name="组合 136"/>
          <p:cNvGrpSpPr/>
          <p:nvPr>
            <p:custDataLst>
              <p:tags r:id="rId4"/>
            </p:custDataLst>
          </p:nvPr>
        </p:nvGrpSpPr>
        <p:grpSpPr>
          <a:xfrm rot="0">
            <a:off x="484505" y="3086735"/>
            <a:ext cx="4857115" cy="3341370"/>
            <a:chOff x="2610" y="4535"/>
            <a:chExt cx="14208" cy="9914"/>
          </a:xfrm>
        </p:grpSpPr>
        <p:sp>
          <p:nvSpPr>
            <p:cNvPr id="138" name="任意多边形: 形状 37"/>
            <p:cNvSpPr/>
            <p:nvPr>
              <p:custDataLst>
                <p:tags r:id="rId5"/>
              </p:custDataLst>
            </p:nvPr>
          </p:nvSpPr>
          <p:spPr>
            <a:xfrm>
              <a:off x="2610" y="4535"/>
              <a:ext cx="14208" cy="9915"/>
            </a:xfrm>
            <a:custGeom>
              <a:avLst/>
              <a:gdLst>
                <a:gd name="connsiteX0" fmla="*/ 156917 w 3219769"/>
                <a:gd name="connsiteY0" fmla="*/ 0 h 2246382"/>
                <a:gd name="connsiteX1" fmla="*/ 1756441 w 3219769"/>
                <a:gd name="connsiteY1" fmla="*/ 0 h 2246382"/>
                <a:gd name="connsiteX2" fmla="*/ 1804390 w 3219769"/>
                <a:gd name="connsiteY2" fmla="*/ 47950 h 2246382"/>
                <a:gd name="connsiteX3" fmla="*/ 3146750 w 3219769"/>
                <a:gd name="connsiteY3" fmla="*/ 47950 h 2246382"/>
                <a:gd name="connsiteX4" fmla="*/ 3192514 w 3219769"/>
                <a:gd name="connsiteY4" fmla="*/ 93713 h 2246382"/>
                <a:gd name="connsiteX5" fmla="*/ 3192514 w 3219769"/>
                <a:gd name="connsiteY5" fmla="*/ 395440 h 2246382"/>
                <a:gd name="connsiteX6" fmla="*/ 3192514 w 3219769"/>
                <a:gd name="connsiteY6" fmla="*/ 886941 h 2246382"/>
                <a:gd name="connsiteX7" fmla="*/ 3219769 w 3219769"/>
                <a:gd name="connsiteY7" fmla="*/ 914170 h 2246382"/>
                <a:gd name="connsiteX8" fmla="*/ 3219769 w 3219769"/>
                <a:gd name="connsiteY8" fmla="*/ 1215897 h 2246382"/>
                <a:gd name="connsiteX9" fmla="*/ 3219769 w 3219769"/>
                <a:gd name="connsiteY9" fmla="*/ 1497116 h 2246382"/>
                <a:gd name="connsiteX10" fmla="*/ 3219769 w 3219769"/>
                <a:gd name="connsiteY10" fmla="*/ 1798843 h 2246382"/>
                <a:gd name="connsiteX11" fmla="*/ 3187633 w 3219769"/>
                <a:gd name="connsiteY11" fmla="*/ 1830979 h 2246382"/>
                <a:gd name="connsiteX12" fmla="*/ 3187633 w 3219769"/>
                <a:gd name="connsiteY12" fmla="*/ 1856688 h 2246382"/>
                <a:gd name="connsiteX13" fmla="*/ 3187633 w 3219769"/>
                <a:gd name="connsiteY13" fmla="*/ 2158415 h 2246382"/>
                <a:gd name="connsiteX14" fmla="*/ 3099640 w 3219769"/>
                <a:gd name="connsiteY14" fmla="*/ 2246382 h 2246382"/>
                <a:gd name="connsiteX15" fmla="*/ 117688 w 3219769"/>
                <a:gd name="connsiteY15" fmla="*/ 2246382 h 2246382"/>
                <a:gd name="connsiteX16" fmla="*/ 687 w 3219769"/>
                <a:gd name="connsiteY16" fmla="*/ 2129406 h 2246382"/>
                <a:gd name="connsiteX17" fmla="*/ 0 w 3219769"/>
                <a:gd name="connsiteY17" fmla="*/ 458618 h 2246382"/>
                <a:gd name="connsiteX18" fmla="*/ 124 w 3219769"/>
                <a:gd name="connsiteY18" fmla="*/ 458494 h 2246382"/>
                <a:gd name="connsiteX19" fmla="*/ 0 w 3219769"/>
                <a:gd name="connsiteY19" fmla="*/ 156891 h 224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19769" h="2246382">
                  <a:moveTo>
                    <a:pt x="156917" y="0"/>
                  </a:moveTo>
                  <a:lnTo>
                    <a:pt x="1756441" y="0"/>
                  </a:lnTo>
                  <a:lnTo>
                    <a:pt x="1804390" y="47950"/>
                  </a:lnTo>
                  <a:lnTo>
                    <a:pt x="3146750" y="47950"/>
                  </a:lnTo>
                  <a:lnTo>
                    <a:pt x="3192514" y="93713"/>
                  </a:lnTo>
                  <a:lnTo>
                    <a:pt x="3192514" y="395440"/>
                  </a:lnTo>
                  <a:lnTo>
                    <a:pt x="3192514" y="886941"/>
                  </a:lnTo>
                  <a:lnTo>
                    <a:pt x="3219769" y="914170"/>
                  </a:lnTo>
                  <a:lnTo>
                    <a:pt x="3219769" y="1215897"/>
                  </a:lnTo>
                  <a:lnTo>
                    <a:pt x="3219769" y="1497116"/>
                  </a:lnTo>
                  <a:lnTo>
                    <a:pt x="3219769" y="1798843"/>
                  </a:lnTo>
                  <a:lnTo>
                    <a:pt x="3187633" y="1830979"/>
                  </a:lnTo>
                  <a:lnTo>
                    <a:pt x="3187633" y="1856688"/>
                  </a:lnTo>
                  <a:lnTo>
                    <a:pt x="3187633" y="2158415"/>
                  </a:lnTo>
                  <a:lnTo>
                    <a:pt x="3099640" y="2246382"/>
                  </a:lnTo>
                  <a:lnTo>
                    <a:pt x="117688" y="2246382"/>
                  </a:lnTo>
                  <a:lnTo>
                    <a:pt x="687" y="2129406"/>
                  </a:lnTo>
                  <a:lnTo>
                    <a:pt x="0" y="458618"/>
                  </a:lnTo>
                  <a:lnTo>
                    <a:pt x="124" y="458494"/>
                  </a:lnTo>
                  <a:lnTo>
                    <a:pt x="0" y="156891"/>
                  </a:lnTo>
                  <a:close/>
                </a:path>
              </a:pathLst>
            </a:cu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2700000" scaled="1"/>
              <a:tileRect/>
            </a:gradFill>
            <a:ln w="9525" cap="flat">
              <a:solidFill>
                <a:schemeClr val="accent1"/>
              </a:solidFill>
              <a:prstDash val="solid"/>
              <a:miter/>
            </a:ln>
            <a:scene3d>
              <a:camera prst="perspectiveRight"/>
              <a:lightRig rig="threePt" dir="t"/>
            </a:scene3d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38"/>
            <p:cNvSpPr/>
            <p:nvPr>
              <p:custDataLst>
                <p:tags r:id="rId6"/>
              </p:custDataLst>
            </p:nvPr>
          </p:nvSpPr>
          <p:spPr>
            <a:xfrm>
              <a:off x="16626" y="8593"/>
              <a:ext cx="88" cy="3861"/>
            </a:xfrm>
            <a:custGeom>
              <a:avLst/>
              <a:gdLst>
                <a:gd name="connsiteX0" fmla="*/ 814 w 19882"/>
                <a:gd name="connsiteY0" fmla="*/ 0 h 874839"/>
                <a:gd name="connsiteX1" fmla="*/ 19882 w 19882"/>
                <a:gd name="connsiteY1" fmla="*/ 19068 h 874839"/>
                <a:gd name="connsiteX2" fmla="*/ 19882 w 19882"/>
                <a:gd name="connsiteY2" fmla="*/ 310681 h 874839"/>
                <a:gd name="connsiteX3" fmla="*/ 19882 w 19882"/>
                <a:gd name="connsiteY3" fmla="*/ 563345 h 874839"/>
                <a:gd name="connsiteX4" fmla="*/ 19882 w 19882"/>
                <a:gd name="connsiteY4" fmla="*/ 854958 h 874839"/>
                <a:gd name="connsiteX5" fmla="*/ 0 w 19882"/>
                <a:gd name="connsiteY5" fmla="*/ 874839 h 874839"/>
                <a:gd name="connsiteX6" fmla="*/ 407 w 19882"/>
                <a:gd name="connsiteY6" fmla="*/ 582819 h 874839"/>
                <a:gd name="connsiteX7" fmla="*/ 0 w 19882"/>
                <a:gd name="connsiteY7" fmla="*/ 583226 h 8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2" h="874839">
                  <a:moveTo>
                    <a:pt x="814" y="0"/>
                  </a:moveTo>
                  <a:lnTo>
                    <a:pt x="19882" y="19068"/>
                  </a:lnTo>
                  <a:lnTo>
                    <a:pt x="19882" y="310681"/>
                  </a:lnTo>
                  <a:lnTo>
                    <a:pt x="19882" y="563345"/>
                  </a:lnTo>
                  <a:lnTo>
                    <a:pt x="19882" y="854958"/>
                  </a:lnTo>
                  <a:lnTo>
                    <a:pt x="0" y="874839"/>
                  </a:lnTo>
                  <a:lnTo>
                    <a:pt x="407" y="582819"/>
                  </a:lnTo>
                  <a:lnTo>
                    <a:pt x="0" y="583226"/>
                  </a:lnTo>
                  <a:close/>
                </a:path>
              </a:pathLst>
            </a:custGeom>
            <a:solidFill>
              <a:schemeClr val="accent1"/>
            </a:solidFill>
            <a:ln w="6502" cap="flat">
              <a:noFill/>
              <a:prstDash val="solid"/>
              <a:miter/>
            </a:ln>
            <a:scene3d>
              <a:camera prst="perspectiveRight"/>
              <a:lightRig rig="threePt" dir="t"/>
            </a:scene3d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140" name="图片 139" descr="E:/设计图片素材/7900721_.jpg7900721_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email"/>
            <a:srcRect l="1722" t="1648" r="1722" b="1648"/>
            <a:stretch>
              <a:fillRect/>
            </a:stretch>
          </p:blipFill>
          <p:spPr>
            <a:xfrm>
              <a:off x="3517" y="5300"/>
              <a:ext cx="12396" cy="8384"/>
            </a:xfrm>
            <a:prstGeom prst="snip1Rect">
              <a:avLst>
                <a:gd name="adj" fmla="val 8425"/>
              </a:avLst>
            </a:prstGeom>
            <a:ln>
              <a:solidFill>
                <a:schemeClr val="accent1"/>
              </a:solidFill>
            </a:ln>
            <a:effectLst>
              <a:outerShdw blurRad="419100" dist="127000" dir="5400000" sx="97000" sy="97000" algn="t" rotWithShape="0">
                <a:schemeClr val="accent1">
                  <a:alpha val="41000"/>
                </a:schemeClr>
              </a:outerShdw>
            </a:effectLst>
            <a:scene3d>
              <a:camera prst="perspectiveRight"/>
              <a:lightRig rig="threePt" dir="t"/>
            </a:scene3d>
          </p:spPr>
        </p:pic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959723" y="6356350"/>
            <a:ext cx="2743200" cy="365125"/>
          </a:xfrm>
        </p:spPr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7826049"/>
            <p:custDataLst>
              <p:tags r:id="rId1"/>
            </p:custDataLst>
          </p:nvPr>
        </p:nvSpPr>
        <p:spPr>
          <a:xfrm>
            <a:off x="3264394" y="2610485"/>
            <a:ext cx="5451122" cy="1016000"/>
          </a:xfrm>
        </p:spPr>
        <p:txBody>
          <a:bodyPr>
            <a:noAutofit/>
          </a:bodyPr>
          <a:p>
            <a:r>
              <a:rPr lang="zh-CN" altLang="en-US" sz="8800"/>
              <a:t>谢谢</a:t>
            </a:r>
            <a:endParaRPr lang="zh-CN" altLang="en-US" sz="8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760942" y="2726690"/>
            <a:ext cx="2364317" cy="762000"/>
          </a:xfrm>
        </p:spPr>
        <p:txBody>
          <a:bodyPr>
            <a:normAutofit fontScale="90000"/>
          </a:bodyPr>
          <a:p>
            <a:r>
              <a:rPr lang="zh-CN" altLang="en-US">
                <a:latin typeface="+mj-lt"/>
                <a:ea typeface="+mj-ea"/>
              </a:rPr>
              <a:t>目录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01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装饰  9"/>
          <p:cNvSpPr>
            <a:spLocks noGrp="1"/>
          </p:cNvSpPr>
          <p:nvPr>
            <p:ph type="body" idx="16399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 sz="1900">
                <a:latin typeface="+mn-lt"/>
                <a:ea typeface="+mn-ea"/>
              </a:rPr>
              <a:t>我为什么选择暑课</a:t>
            </a:r>
            <a:endParaRPr lang="zh-CN" altLang="en-US" sz="1900">
              <a:latin typeface="+mn-lt"/>
              <a:ea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02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装饰  2"/>
          <p:cNvSpPr>
            <a:spLocks noGrp="1"/>
          </p:cNvSpPr>
          <p:nvPr>
            <p:ph type="body" idx="1640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z="1900">
                <a:latin typeface="+mn-lt"/>
                <a:ea typeface="+mn-ea"/>
              </a:rPr>
              <a:t>怎么选中Queen Mary</a:t>
            </a:r>
            <a:endParaRPr lang="zh-CN" altLang="en-US" sz="1900">
              <a:latin typeface="+mn-lt"/>
              <a:ea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03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装饰  6"/>
          <p:cNvSpPr>
            <a:spLocks noGrp="1"/>
          </p:cNvSpPr>
          <p:nvPr>
            <p:ph type="body" idx="1640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>
          <a:xfrm>
            <a:off x="5080000" y="2971800"/>
            <a:ext cx="2404745" cy="1002030"/>
          </a:xfrm>
        </p:spPr>
        <p:txBody>
          <a:bodyPr/>
          <a:p>
            <a:r>
              <a:rPr lang="zh-CN" altLang="en-US" sz="1900">
                <a:latin typeface="+mn-lt"/>
                <a:ea typeface="+mn-ea"/>
              </a:rPr>
              <a:t>Queen Mary 校内生活</a:t>
            </a:r>
            <a:endParaRPr lang="zh-CN" altLang="en-US" sz="1900">
              <a:latin typeface="+mn-lt"/>
              <a:ea typeface="+mn-ea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04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装饰  9"/>
          <p:cNvSpPr>
            <a:spLocks noGrp="1"/>
          </p:cNvSpPr>
          <p:nvPr>
            <p:ph type="body" idx="1640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sym typeface="+mn-ea"/>
              </a:rPr>
              <a:t>在伦敦生活的“衣食住行</a:t>
            </a:r>
            <a:r>
              <a:rPr lang="en-US" altLang="zh-CN" sz="1900">
                <a:sym typeface="+mn-ea"/>
              </a:rPr>
              <a:t>”</a:t>
            </a:r>
            <a:endParaRPr lang="en-US" altLang="zh-CN" sz="1900">
              <a:latin typeface="+mn-lt"/>
              <a:ea typeface="+mn-ea"/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05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装饰  2"/>
          <p:cNvSpPr>
            <a:spLocks noGrp="1"/>
          </p:cNvSpPr>
          <p:nvPr>
            <p:ph type="body" idx="16403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sym typeface="+mn-ea"/>
              </a:rPr>
              <a:t>我收获了什么</a:t>
            </a:r>
            <a:endParaRPr lang="zh-CN" altLang="en-US" sz="1900">
              <a:latin typeface="+mn-lt"/>
              <a:ea typeface="+mn-ea"/>
            </a:endParaRPr>
          </a:p>
          <a:p>
            <a:endParaRPr lang="zh-CN" altLang="en-US" sz="1900">
              <a:latin typeface="+mn-lt"/>
              <a:ea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04173" y="6356350"/>
            <a:ext cx="2743200" cy="365125"/>
          </a:xfrm>
        </p:spPr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782604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我为什么选择暑课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7826561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边界"/>
          <p:cNvSpPr/>
          <p:nvPr>
            <p:custDataLst>
              <p:tags r:id="rId1"/>
            </p:custDataLst>
          </p:nvPr>
        </p:nvSpPr>
        <p:spPr>
          <a:xfrm>
            <a:off x="501333" y="363420"/>
            <a:ext cx="5399316" cy="476433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2"/>
            </p:custDataLst>
          </p:nvPr>
        </p:nvSpPr>
        <p:spPr>
          <a:xfrm>
            <a:off x="602615" y="1296670"/>
            <a:ext cx="5639435" cy="13785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r>
              <a:rPr lang="zh-CN" altLang="en-US" sz="1600">
                <a:sym typeface="+mn-ea"/>
              </a:rPr>
              <a:t>参加暑课所获得的学分可以用于</a:t>
            </a:r>
            <a:r>
              <a:rPr lang="zh-CN" altLang="en-US" sz="1600">
                <a:solidFill>
                  <a:srgbClr val="0070C0"/>
                </a:solidFill>
                <a:sym typeface="+mn-ea"/>
              </a:rPr>
              <a:t>抵扣相应课程学分</a:t>
            </a:r>
            <a:r>
              <a:rPr lang="zh-CN" altLang="en-US" sz="1600">
                <a:sym typeface="+mn-ea"/>
              </a:rPr>
              <a:t>，而且不算绩点。这对于学生来说，可以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在未来学期可以少修一些课程，有更多精力专注于其他方面的学习和发展，避免学业过于繁重，为自己的学习生活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0070C0"/>
                </a:solidFill>
                <a:uFillTx/>
                <a:latin typeface="+mn-ea"/>
                <a:sym typeface="+mn-ea"/>
              </a:rPr>
              <a:t>合理减负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3"/>
            </p:custDataLst>
          </p:nvPr>
        </p:nvSpPr>
        <p:spPr>
          <a:xfrm>
            <a:off x="1239107" y="621085"/>
            <a:ext cx="5399977" cy="4266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抵学分，减轻未来学业压力</a:t>
            </a:r>
            <a:endParaRPr lang="zh-CN" altLang="en-US" sz="23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9" name="圆角矩形 8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110" y="515551"/>
            <a:ext cx="637626" cy="6376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latin typeface="+mn-ea"/>
                <a:cs typeface="微软雅黑" panose="020B0503020204020204" charset="-122"/>
                <a:sym typeface="+mn-ea"/>
              </a:rPr>
              <a:t>01</a:t>
            </a:r>
            <a:endParaRPr lang="en-US" altLang="zh-CN" sz="24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5"/>
            </p:custDataLst>
          </p:nvPr>
        </p:nvSpPr>
        <p:spPr>
          <a:xfrm>
            <a:off x="1239107" y="3691767"/>
            <a:ext cx="5399977" cy="4266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暑假时间长，适合</a:t>
            </a:r>
            <a:r>
              <a:rPr lang="en-US" altLang="zh-CN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“</a:t>
            </a:r>
            <a:r>
              <a:rPr lang="zh-CN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边玩边学</a:t>
            </a:r>
            <a:r>
              <a:rPr lang="en-US" altLang="zh-CN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”</a:t>
            </a:r>
            <a:endParaRPr lang="en-US" altLang="zh-CN" sz="23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2" name="圆角矩形 11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463163" y="3547327"/>
            <a:ext cx="637626" cy="6376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latin typeface="+mn-ea"/>
                <a:cs typeface="微软雅黑" panose="020B0503020204020204" charset="-122"/>
                <a:sym typeface="+mn-ea"/>
              </a:rPr>
              <a:t>02</a:t>
            </a:r>
            <a:endParaRPr lang="en-US" altLang="zh-CN" sz="24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占位符 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501650" y="4486910"/>
            <a:ext cx="5622925" cy="138684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+mn-lt"/>
                <a:ea typeface="+mn-ea"/>
              </a:rPr>
              <a:t>BNBU</a:t>
            </a:r>
            <a:r>
              <a:rPr lang="zh-CN" altLang="en-US">
                <a:latin typeface="+mn-lt"/>
                <a:ea typeface="+mn-ea"/>
              </a:rPr>
              <a:t>暑假本身拥有较长的假期，可以为学生参加暑课提供了充足的时间。在暑课学习期间，学生可以在完成学习任务之余，利用剩余时间去游览当地的景点、体验特色文化。这样既能学到知识，又能享受游玩的乐趣，实现</a:t>
            </a:r>
            <a:r>
              <a:rPr lang="zh-CN" altLang="en-US">
                <a:solidFill>
                  <a:srgbClr val="0070C0"/>
                </a:solidFill>
                <a:latin typeface="+mn-lt"/>
                <a:ea typeface="+mn-ea"/>
              </a:rPr>
              <a:t>学习与娱乐的平衡</a:t>
            </a:r>
            <a:r>
              <a:rPr lang="zh-CN" altLang="en-US">
                <a:latin typeface="+mn-lt"/>
                <a:ea typeface="+mn-ea"/>
              </a:rPr>
              <a:t>。</a:t>
            </a: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194" name="组合 193"/>
          <p:cNvGrpSpPr/>
          <p:nvPr>
            <p:custDataLst>
              <p:tags r:id="rId8"/>
            </p:custDataLst>
          </p:nvPr>
        </p:nvGrpSpPr>
        <p:grpSpPr>
          <a:xfrm rot="0">
            <a:off x="6303010" y="621030"/>
            <a:ext cx="5382260" cy="5631815"/>
            <a:chOff x="2483" y="2225"/>
            <a:chExt cx="14608" cy="15090"/>
          </a:xfrm>
        </p:grpSpPr>
        <p:sp>
          <p:nvSpPr>
            <p:cNvPr id="195" name="任意多边形 194"/>
            <p:cNvSpPr/>
            <p:nvPr>
              <p:custDataLst>
                <p:tags r:id="rId9"/>
              </p:custDataLst>
            </p:nvPr>
          </p:nvSpPr>
          <p:spPr>
            <a:xfrm>
              <a:off x="2855" y="2563"/>
              <a:ext cx="14237" cy="147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72" h="12817">
                  <a:moveTo>
                    <a:pt x="5566" y="0"/>
                  </a:moveTo>
                  <a:cubicBezTo>
                    <a:pt x="11846" y="0"/>
                    <a:pt x="11846" y="0"/>
                    <a:pt x="11846" y="0"/>
                  </a:cubicBezTo>
                  <a:cubicBezTo>
                    <a:pt x="12892" y="0"/>
                    <a:pt x="13494" y="848"/>
                    <a:pt x="13196" y="1890"/>
                  </a:cubicBezTo>
                  <a:cubicBezTo>
                    <a:pt x="10624" y="10923"/>
                    <a:pt x="10624" y="10923"/>
                    <a:pt x="10624" y="10923"/>
                  </a:cubicBezTo>
                  <a:cubicBezTo>
                    <a:pt x="10324" y="11965"/>
                    <a:pt x="9240" y="12813"/>
                    <a:pt x="8194" y="12813"/>
                  </a:cubicBezTo>
                  <a:cubicBezTo>
                    <a:pt x="8071" y="12813"/>
                    <a:pt x="7951" y="12813"/>
                    <a:pt x="7833" y="12813"/>
                  </a:cubicBezTo>
                  <a:lnTo>
                    <a:pt x="7829" y="12813"/>
                  </a:lnTo>
                  <a:lnTo>
                    <a:pt x="7805" y="12815"/>
                  </a:lnTo>
                  <a:cubicBezTo>
                    <a:pt x="7772" y="12816"/>
                    <a:pt x="7739" y="12817"/>
                    <a:pt x="7706" y="12817"/>
                  </a:cubicBezTo>
                  <a:cubicBezTo>
                    <a:pt x="1426" y="12817"/>
                    <a:pt x="1426" y="12817"/>
                    <a:pt x="1426" y="12817"/>
                  </a:cubicBezTo>
                  <a:cubicBezTo>
                    <a:pt x="385" y="12817"/>
                    <a:pt x="-221" y="11969"/>
                    <a:pt x="75" y="10928"/>
                  </a:cubicBezTo>
                  <a:cubicBezTo>
                    <a:pt x="2652" y="1893"/>
                    <a:pt x="2652" y="1893"/>
                    <a:pt x="2652" y="1893"/>
                  </a:cubicBezTo>
                  <a:cubicBezTo>
                    <a:pt x="2949" y="852"/>
                    <a:pt x="4037" y="4"/>
                    <a:pt x="5078" y="4"/>
                  </a:cubicBezTo>
                  <a:cubicBezTo>
                    <a:pt x="5201" y="4"/>
                    <a:pt x="5321" y="4"/>
                    <a:pt x="5439" y="4"/>
                  </a:cubicBezTo>
                  <a:lnTo>
                    <a:pt x="5444" y="4"/>
                  </a:lnTo>
                  <a:lnTo>
                    <a:pt x="5468" y="2"/>
                  </a:lnTo>
                  <a:cubicBezTo>
                    <a:pt x="5501" y="1"/>
                    <a:pt x="5533" y="0"/>
                    <a:pt x="556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96" name="图片 195" descr="F:/素材图片3/andrew-neel-ute2XAFQU2I-unsplash.jpgandrew-neel-ute2XAFQU2I-unsplash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email"/>
            <a:srcRect l="-6" t="10694" r="30630" b="10694"/>
            <a:stretch>
              <a:fillRect/>
            </a:stretch>
          </p:blipFill>
          <p:spPr>
            <a:xfrm>
              <a:off x="2483" y="2225"/>
              <a:ext cx="14237" cy="147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785" h="13248">
                  <a:moveTo>
                    <a:pt x="5361" y="0"/>
                  </a:moveTo>
                  <a:cubicBezTo>
                    <a:pt x="11411" y="0"/>
                    <a:pt x="11411" y="0"/>
                    <a:pt x="11411" y="0"/>
                  </a:cubicBezTo>
                  <a:cubicBezTo>
                    <a:pt x="12419" y="0"/>
                    <a:pt x="12998" y="877"/>
                    <a:pt x="12712" y="1954"/>
                  </a:cubicBezTo>
                  <a:cubicBezTo>
                    <a:pt x="10234" y="11290"/>
                    <a:pt x="10234" y="11290"/>
                    <a:pt x="10234" y="11290"/>
                  </a:cubicBezTo>
                  <a:cubicBezTo>
                    <a:pt x="9945" y="12367"/>
                    <a:pt x="8901" y="13244"/>
                    <a:pt x="7893" y="13244"/>
                  </a:cubicBezTo>
                  <a:cubicBezTo>
                    <a:pt x="7775" y="13244"/>
                    <a:pt x="7659" y="13244"/>
                    <a:pt x="7545" y="13244"/>
                  </a:cubicBezTo>
                  <a:lnTo>
                    <a:pt x="7542" y="13244"/>
                  </a:lnTo>
                  <a:lnTo>
                    <a:pt x="7518" y="13245"/>
                  </a:lnTo>
                  <a:cubicBezTo>
                    <a:pt x="7487" y="13247"/>
                    <a:pt x="7455" y="13248"/>
                    <a:pt x="7424" y="13248"/>
                  </a:cubicBezTo>
                  <a:cubicBezTo>
                    <a:pt x="1374" y="13248"/>
                    <a:pt x="1374" y="13248"/>
                    <a:pt x="1374" y="13248"/>
                  </a:cubicBezTo>
                  <a:cubicBezTo>
                    <a:pt x="371" y="13248"/>
                    <a:pt x="-213" y="12372"/>
                    <a:pt x="73" y="11295"/>
                  </a:cubicBezTo>
                  <a:cubicBezTo>
                    <a:pt x="2555" y="1957"/>
                    <a:pt x="2555" y="1957"/>
                    <a:pt x="2555" y="1957"/>
                  </a:cubicBezTo>
                  <a:cubicBezTo>
                    <a:pt x="2841" y="881"/>
                    <a:pt x="3889" y="4"/>
                    <a:pt x="4892" y="4"/>
                  </a:cubicBezTo>
                  <a:cubicBezTo>
                    <a:pt x="5010" y="4"/>
                    <a:pt x="5126" y="4"/>
                    <a:pt x="5239" y="4"/>
                  </a:cubicBezTo>
                  <a:lnTo>
                    <a:pt x="5244" y="4"/>
                  </a:lnTo>
                  <a:lnTo>
                    <a:pt x="5267" y="3"/>
                  </a:lnTo>
                  <a:cubicBezTo>
                    <a:pt x="5299" y="1"/>
                    <a:pt x="5330" y="0"/>
                    <a:pt x="5361" y="0"/>
                  </a:cubicBezTo>
                  <a:close/>
                </a:path>
              </a:pathLst>
            </a:custGeom>
            <a:ln w="47625">
              <a:gradFill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782604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+mj-ea"/>
                <a:cs typeface="+mj-ea"/>
              </a:rPr>
              <a:t>怎么选中</a:t>
            </a:r>
            <a:r>
              <a:rPr lang="en-US" altLang="zh-CN">
                <a:latin typeface="+mj-ea"/>
                <a:cs typeface="+mj-ea"/>
              </a:rPr>
              <a:t>Queen Mary</a:t>
            </a:r>
            <a:endParaRPr lang="en-US" altLang="zh-CN">
              <a:latin typeface="+mj-ea"/>
              <a:cs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7826561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3"/>
          <p:cNvSpPr/>
          <p:nvPr>
            <p:custDataLst>
              <p:tags r:id="rId1"/>
            </p:custDataLst>
          </p:nvPr>
        </p:nvSpPr>
        <p:spPr>
          <a:xfrm rot="652946" flipH="1">
            <a:off x="1462612" y="4710270"/>
            <a:ext cx="165146" cy="149805"/>
          </a:xfrm>
          <a:custGeom>
            <a:avLst/>
            <a:gdLst>
              <a:gd name="connsiteX0" fmla="*/ 12363 w 53310"/>
              <a:gd name="connsiteY0" fmla="*/ 11339 h 66638"/>
              <a:gd name="connsiteX1" fmla="*/ 11297 w 53310"/>
              <a:gd name="connsiteY1" fmla="*/ 20135 h 66638"/>
              <a:gd name="connsiteX2" fmla="*/ 27290 w 53310"/>
              <a:gd name="connsiteY2" fmla="*/ 44125 h 66638"/>
              <a:gd name="connsiteX3" fmla="*/ 44216 w 53310"/>
              <a:gd name="connsiteY3" fmla="*/ 67315 h 66638"/>
              <a:gd name="connsiteX4" fmla="*/ 49547 w 53310"/>
              <a:gd name="connsiteY4" fmla="*/ 64250 h 66638"/>
              <a:gd name="connsiteX5" fmla="*/ 36353 w 53310"/>
              <a:gd name="connsiteY5" fmla="*/ 37728 h 66638"/>
              <a:gd name="connsiteX6" fmla="*/ 21026 w 53310"/>
              <a:gd name="connsiteY6" fmla="*/ 12405 h 66638"/>
              <a:gd name="connsiteX7" fmla="*/ 12363 w 53310"/>
              <a:gd name="connsiteY7" fmla="*/ 11339 h 6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" h="236">
                <a:moveTo>
                  <a:pt x="97" y="39"/>
                </a:moveTo>
                <a:cubicBezTo>
                  <a:pt x="90" y="44"/>
                  <a:pt x="90" y="53"/>
                  <a:pt x="94" y="60"/>
                </a:cubicBezTo>
                <a:cubicBezTo>
                  <a:pt x="107" y="79"/>
                  <a:pt x="120" y="98"/>
                  <a:pt x="132" y="117"/>
                </a:cubicBezTo>
                <a:cubicBezTo>
                  <a:pt x="145" y="136"/>
                  <a:pt x="159" y="154"/>
                  <a:pt x="173" y="173"/>
                </a:cubicBezTo>
                <a:cubicBezTo>
                  <a:pt x="178" y="179"/>
                  <a:pt x="189" y="173"/>
                  <a:pt x="185" y="165"/>
                </a:cubicBezTo>
                <a:cubicBezTo>
                  <a:pt x="176" y="144"/>
                  <a:pt x="166" y="122"/>
                  <a:pt x="154" y="102"/>
                </a:cubicBezTo>
                <a:cubicBezTo>
                  <a:pt x="142" y="82"/>
                  <a:pt x="130" y="62"/>
                  <a:pt x="118" y="42"/>
                </a:cubicBezTo>
                <a:cubicBezTo>
                  <a:pt x="114" y="35"/>
                  <a:pt x="103" y="34"/>
                  <a:pt x="97" y="39"/>
                </a:cubicBezTo>
                <a:close/>
                <a:moveTo>
                  <a:pt x="220" y="1"/>
                </a:moveTo>
                <a:cubicBezTo>
                  <a:pt x="214" y="3"/>
                  <a:pt x="211" y="11"/>
                  <a:pt x="213" y="17"/>
                </a:cubicBezTo>
                <a:cubicBezTo>
                  <a:pt x="218" y="36"/>
                  <a:pt x="224" y="55"/>
                  <a:pt x="229" y="74"/>
                </a:cubicBezTo>
                <a:cubicBezTo>
                  <a:pt x="234" y="93"/>
                  <a:pt x="241" y="111"/>
                  <a:pt x="248" y="130"/>
                </a:cubicBezTo>
                <a:cubicBezTo>
                  <a:pt x="250" y="136"/>
                  <a:pt x="261" y="134"/>
                  <a:pt x="260" y="127"/>
                </a:cubicBezTo>
                <a:cubicBezTo>
                  <a:pt x="258" y="107"/>
                  <a:pt x="256" y="87"/>
                  <a:pt x="251" y="67"/>
                </a:cubicBezTo>
                <a:cubicBezTo>
                  <a:pt x="247" y="47"/>
                  <a:pt x="242" y="28"/>
                  <a:pt x="237" y="8"/>
                </a:cubicBezTo>
                <a:cubicBezTo>
                  <a:pt x="235" y="2"/>
                  <a:pt x="226" y="-2"/>
                  <a:pt x="220" y="1"/>
                </a:cubicBezTo>
                <a:close/>
                <a:moveTo>
                  <a:pt x="2" y="143"/>
                </a:moveTo>
                <a:cubicBezTo>
                  <a:pt x="-2" y="150"/>
                  <a:pt x="0" y="158"/>
                  <a:pt x="7" y="163"/>
                </a:cubicBezTo>
                <a:cubicBezTo>
                  <a:pt x="25" y="175"/>
                  <a:pt x="43" y="187"/>
                  <a:pt x="61" y="200"/>
                </a:cubicBezTo>
                <a:cubicBezTo>
                  <a:pt x="79" y="213"/>
                  <a:pt x="98" y="223"/>
                  <a:pt x="117" y="235"/>
                </a:cubicBezTo>
                <a:cubicBezTo>
                  <a:pt x="123" y="239"/>
                  <a:pt x="131" y="230"/>
                  <a:pt x="126" y="224"/>
                </a:cubicBezTo>
                <a:cubicBezTo>
                  <a:pt x="109" y="208"/>
                  <a:pt x="93" y="192"/>
                  <a:pt x="75" y="179"/>
                </a:cubicBezTo>
                <a:cubicBezTo>
                  <a:pt x="58" y="165"/>
                  <a:pt x="40" y="151"/>
                  <a:pt x="22" y="138"/>
                </a:cubicBezTo>
                <a:cubicBezTo>
                  <a:pt x="15" y="134"/>
                  <a:pt x="6" y="137"/>
                  <a:pt x="2" y="1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320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3" name="任意多边形: 形状 263"/>
          <p:cNvSpPr/>
          <p:nvPr>
            <p:custDataLst>
              <p:tags r:id="rId2"/>
            </p:custDataLst>
          </p:nvPr>
        </p:nvSpPr>
        <p:spPr>
          <a:xfrm>
            <a:off x="737870" y="4747260"/>
            <a:ext cx="668020" cy="647700"/>
          </a:xfrm>
          <a:custGeom>
            <a:avLst/>
            <a:gdLst>
              <a:gd name="connsiteX0" fmla="*/ 431336 w 439811"/>
              <a:gd name="connsiteY0" fmla="*/ 237070 h 426483"/>
              <a:gd name="connsiteX1" fmla="*/ 422407 w 439811"/>
              <a:gd name="connsiteY1" fmla="*/ 196287 h 426483"/>
              <a:gd name="connsiteX2" fmla="*/ 409345 w 439811"/>
              <a:gd name="connsiteY2" fmla="*/ 143910 h 426483"/>
              <a:gd name="connsiteX3" fmla="*/ 357101 w 439811"/>
              <a:gd name="connsiteY3" fmla="*/ 60746 h 426483"/>
              <a:gd name="connsiteX4" fmla="*/ 170115 w 439811"/>
              <a:gd name="connsiteY4" fmla="*/ 15032 h 426483"/>
              <a:gd name="connsiteX5" fmla="*/ 58296 w 439811"/>
              <a:gd name="connsiteY5" fmla="*/ 96464 h 426483"/>
              <a:gd name="connsiteX6" fmla="*/ 38571 w 439811"/>
              <a:gd name="connsiteY6" fmla="*/ 125784 h 426483"/>
              <a:gd name="connsiteX7" fmla="*/ 35772 w 439811"/>
              <a:gd name="connsiteY7" fmla="*/ 132182 h 426483"/>
              <a:gd name="connsiteX8" fmla="*/ 31641 w 439811"/>
              <a:gd name="connsiteY8" fmla="*/ 140045 h 426483"/>
              <a:gd name="connsiteX9" fmla="*/ 36039 w 439811"/>
              <a:gd name="connsiteY9" fmla="*/ 318368 h 426483"/>
              <a:gd name="connsiteX10" fmla="*/ 116538 w 439811"/>
              <a:gd name="connsiteY10" fmla="*/ 386339 h 426483"/>
              <a:gd name="connsiteX11" fmla="*/ 148657 w 439811"/>
              <a:gd name="connsiteY11" fmla="*/ 395669 h 426483"/>
              <a:gd name="connsiteX12" fmla="*/ 238886 w 439811"/>
              <a:gd name="connsiteY12" fmla="*/ 423923 h 426483"/>
              <a:gd name="connsiteX13" fmla="*/ 327114 w 439811"/>
              <a:gd name="connsiteY13" fmla="*/ 400600 h 426483"/>
              <a:gd name="connsiteX14" fmla="*/ 431336 w 439811"/>
              <a:gd name="connsiteY14" fmla="*/ 237070 h 42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9811" h="426483">
                <a:moveTo>
                  <a:pt x="431336" y="237070"/>
                </a:moveTo>
                <a:cubicBezTo>
                  <a:pt x="430270" y="223076"/>
                  <a:pt x="426005" y="209748"/>
                  <a:pt x="422407" y="196287"/>
                </a:cubicBezTo>
                <a:cubicBezTo>
                  <a:pt x="417609" y="178961"/>
                  <a:pt x="414277" y="161236"/>
                  <a:pt x="409345" y="143910"/>
                </a:cubicBezTo>
                <a:cubicBezTo>
                  <a:pt x="400149" y="110857"/>
                  <a:pt x="382957" y="83402"/>
                  <a:pt x="357101" y="60746"/>
                </a:cubicBezTo>
                <a:cubicBezTo>
                  <a:pt x="310188" y="19696"/>
                  <a:pt x="230755" y="-28"/>
                  <a:pt x="170115" y="15032"/>
                </a:cubicBezTo>
                <a:cubicBezTo>
                  <a:pt x="123868" y="26494"/>
                  <a:pt x="86284" y="58213"/>
                  <a:pt x="58296" y="96464"/>
                </a:cubicBezTo>
                <a:cubicBezTo>
                  <a:pt x="50833" y="105660"/>
                  <a:pt x="44169" y="115389"/>
                  <a:pt x="38571" y="125784"/>
                </a:cubicBezTo>
                <a:cubicBezTo>
                  <a:pt x="37505" y="127783"/>
                  <a:pt x="36705" y="130049"/>
                  <a:pt x="35772" y="132182"/>
                </a:cubicBezTo>
                <a:cubicBezTo>
                  <a:pt x="34307" y="134847"/>
                  <a:pt x="32974" y="137379"/>
                  <a:pt x="31641" y="140045"/>
                </a:cubicBezTo>
                <a:cubicBezTo>
                  <a:pt x="3386" y="195888"/>
                  <a:pt x="721" y="265058"/>
                  <a:pt x="36039" y="318368"/>
                </a:cubicBezTo>
                <a:cubicBezTo>
                  <a:pt x="54964" y="346889"/>
                  <a:pt x="84018" y="374611"/>
                  <a:pt x="116538" y="386339"/>
                </a:cubicBezTo>
                <a:cubicBezTo>
                  <a:pt x="126667" y="389938"/>
                  <a:pt x="137596" y="393003"/>
                  <a:pt x="148657" y="395669"/>
                </a:cubicBezTo>
                <a:cubicBezTo>
                  <a:pt x="176779" y="409129"/>
                  <a:pt x="207166" y="423257"/>
                  <a:pt x="238886" y="423923"/>
                </a:cubicBezTo>
                <a:cubicBezTo>
                  <a:pt x="269805" y="424456"/>
                  <a:pt x="300192" y="415660"/>
                  <a:pt x="327114" y="400600"/>
                </a:cubicBezTo>
                <a:cubicBezTo>
                  <a:pt x="383223" y="369147"/>
                  <a:pt x="436800" y="305174"/>
                  <a:pt x="431336" y="23707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+mn-ea"/>
                <a:cs typeface="+mn-ea"/>
                <a:sym typeface="汉仪粗圆简" panose="02010600000101010101" charset="-122"/>
              </a:rPr>
              <a:t>03</a:t>
            </a:r>
            <a:endParaRPr lang="en-US" altLang="zh-CN" sz="2400">
              <a:solidFill>
                <a:srgbClr val="FFFFFF"/>
              </a:solidFill>
              <a:latin typeface="+mn-ea"/>
              <a:cs typeface="+mn-ea"/>
              <a:sym typeface="汉仪粗圆简" panose="02010600000101010101" charset="-122"/>
            </a:endParaRPr>
          </a:p>
        </p:txBody>
      </p:sp>
      <p:sp>
        <p:nvSpPr>
          <p:cNvPr id="24" name="任意多边形: 形状 264"/>
          <p:cNvSpPr/>
          <p:nvPr>
            <p:custDataLst>
              <p:tags r:id="rId3"/>
            </p:custDataLst>
          </p:nvPr>
        </p:nvSpPr>
        <p:spPr>
          <a:xfrm>
            <a:off x="759460" y="4747260"/>
            <a:ext cx="646430" cy="626745"/>
          </a:xfrm>
          <a:custGeom>
            <a:avLst/>
            <a:gdLst>
              <a:gd name="connsiteX0" fmla="*/ 634199 w 646660"/>
              <a:gd name="connsiteY0" fmla="*/ 348526 h 626990"/>
              <a:gd name="connsiteX1" fmla="*/ 621070 w 646660"/>
              <a:gd name="connsiteY1" fmla="*/ 288569 h 626990"/>
              <a:gd name="connsiteX2" fmla="*/ 601865 w 646660"/>
              <a:gd name="connsiteY2" fmla="*/ 211567 h 626990"/>
              <a:gd name="connsiteX3" fmla="*/ 525050 w 646660"/>
              <a:gd name="connsiteY3" fmla="*/ 89305 h 626990"/>
              <a:gd name="connsiteX4" fmla="*/ 250122 w 646660"/>
              <a:gd name="connsiteY4" fmla="*/ 22099 h 626990"/>
              <a:gd name="connsiteX5" fmla="*/ 85713 w 646660"/>
              <a:gd name="connsiteY5" fmla="*/ 141815 h 626990"/>
              <a:gd name="connsiteX6" fmla="*/ 56711 w 646660"/>
              <a:gd name="connsiteY6" fmla="*/ 184920 h 626990"/>
              <a:gd name="connsiteX7" fmla="*/ 52596 w 646660"/>
              <a:gd name="connsiteY7" fmla="*/ 194326 h 626990"/>
              <a:gd name="connsiteX8" fmla="*/ 46522 w 646660"/>
              <a:gd name="connsiteY8" fmla="*/ 205885 h 626990"/>
              <a:gd name="connsiteX9" fmla="*/ 52988 w 646660"/>
              <a:gd name="connsiteY9" fmla="*/ 468045 h 626990"/>
              <a:gd name="connsiteX10" fmla="*/ 171347 w 646660"/>
              <a:gd name="connsiteY10" fmla="*/ 567972 h 626990"/>
              <a:gd name="connsiteX11" fmla="*/ 218572 w 646660"/>
              <a:gd name="connsiteY11" fmla="*/ 581689 h 626990"/>
              <a:gd name="connsiteX12" fmla="*/ 351237 w 646660"/>
              <a:gd name="connsiteY12" fmla="*/ 623226 h 626990"/>
              <a:gd name="connsiteX13" fmla="*/ 480960 w 646660"/>
              <a:gd name="connsiteY13" fmla="*/ 588938 h 626990"/>
              <a:gd name="connsiteX14" fmla="*/ 634199 w 646660"/>
              <a:gd name="connsiteY14" fmla="*/ 348526 h 62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6660" h="626990" extrusionOk="0">
                <a:moveTo>
                  <a:pt x="634199" y="348526"/>
                </a:moveTo>
                <a:cubicBezTo>
                  <a:pt x="632057" y="327599"/>
                  <a:pt x="623679" y="309365"/>
                  <a:pt x="621070" y="288569"/>
                </a:cubicBezTo>
                <a:cubicBezTo>
                  <a:pt x="616708" y="263664"/>
                  <a:pt x="604081" y="237199"/>
                  <a:pt x="601865" y="211567"/>
                </a:cubicBezTo>
                <a:cubicBezTo>
                  <a:pt x="584248" y="166975"/>
                  <a:pt x="562332" y="126668"/>
                  <a:pt x="525050" y="89305"/>
                </a:cubicBezTo>
                <a:cubicBezTo>
                  <a:pt x="449160" y="25173"/>
                  <a:pt x="345956" y="3147"/>
                  <a:pt x="250122" y="22099"/>
                </a:cubicBezTo>
                <a:cubicBezTo>
                  <a:pt x="195829" y="40575"/>
                  <a:pt x="129148" y="80881"/>
                  <a:pt x="85713" y="141815"/>
                </a:cubicBezTo>
                <a:cubicBezTo>
                  <a:pt x="71388" y="154822"/>
                  <a:pt x="64518" y="170037"/>
                  <a:pt x="56711" y="184920"/>
                </a:cubicBezTo>
                <a:cubicBezTo>
                  <a:pt x="55082" y="187268"/>
                  <a:pt x="53646" y="191635"/>
                  <a:pt x="52596" y="194326"/>
                </a:cubicBezTo>
                <a:cubicBezTo>
                  <a:pt x="50890" y="198495"/>
                  <a:pt x="48536" y="201979"/>
                  <a:pt x="46522" y="205885"/>
                </a:cubicBezTo>
                <a:cubicBezTo>
                  <a:pt x="-13221" y="285038"/>
                  <a:pt x="9016" y="396178"/>
                  <a:pt x="52988" y="468045"/>
                </a:cubicBezTo>
                <a:cubicBezTo>
                  <a:pt x="82775" y="512894"/>
                  <a:pt x="123759" y="553083"/>
                  <a:pt x="171347" y="567972"/>
                </a:cubicBezTo>
                <a:cubicBezTo>
                  <a:pt x="188036" y="576030"/>
                  <a:pt x="203537" y="579273"/>
                  <a:pt x="218572" y="581689"/>
                </a:cubicBezTo>
                <a:cubicBezTo>
                  <a:pt x="265058" y="596978"/>
                  <a:pt x="306323" y="614135"/>
                  <a:pt x="351237" y="623226"/>
                </a:cubicBezTo>
                <a:cubicBezTo>
                  <a:pt x="392340" y="624725"/>
                  <a:pt x="437947" y="608712"/>
                  <a:pt x="480960" y="588938"/>
                </a:cubicBezTo>
                <a:cubicBezTo>
                  <a:pt x="560665" y="542500"/>
                  <a:pt x="636003" y="435951"/>
                  <a:pt x="634199" y="348526"/>
                </a:cubicBezTo>
                <a:close/>
              </a:path>
            </a:pathLst>
          </a:custGeom>
          <a:noFill/>
          <a:ln w="1905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dirty="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" name="任意多边形: 形状 13"/>
          <p:cNvSpPr/>
          <p:nvPr>
            <p:custDataLst>
              <p:tags r:id="rId4"/>
            </p:custDataLst>
          </p:nvPr>
        </p:nvSpPr>
        <p:spPr>
          <a:xfrm rot="652946" flipH="1">
            <a:off x="1418797" y="3278345"/>
            <a:ext cx="165146" cy="149805"/>
          </a:xfrm>
          <a:custGeom>
            <a:avLst/>
            <a:gdLst>
              <a:gd name="connsiteX0" fmla="*/ 12363 w 53310"/>
              <a:gd name="connsiteY0" fmla="*/ 11339 h 66638"/>
              <a:gd name="connsiteX1" fmla="*/ 11297 w 53310"/>
              <a:gd name="connsiteY1" fmla="*/ 20135 h 66638"/>
              <a:gd name="connsiteX2" fmla="*/ 27290 w 53310"/>
              <a:gd name="connsiteY2" fmla="*/ 44125 h 66638"/>
              <a:gd name="connsiteX3" fmla="*/ 44216 w 53310"/>
              <a:gd name="connsiteY3" fmla="*/ 67315 h 66638"/>
              <a:gd name="connsiteX4" fmla="*/ 49547 w 53310"/>
              <a:gd name="connsiteY4" fmla="*/ 64250 h 66638"/>
              <a:gd name="connsiteX5" fmla="*/ 36353 w 53310"/>
              <a:gd name="connsiteY5" fmla="*/ 37728 h 66638"/>
              <a:gd name="connsiteX6" fmla="*/ 21026 w 53310"/>
              <a:gd name="connsiteY6" fmla="*/ 12405 h 66638"/>
              <a:gd name="connsiteX7" fmla="*/ 12363 w 53310"/>
              <a:gd name="connsiteY7" fmla="*/ 11339 h 6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" h="236">
                <a:moveTo>
                  <a:pt x="97" y="39"/>
                </a:moveTo>
                <a:cubicBezTo>
                  <a:pt x="90" y="44"/>
                  <a:pt x="90" y="53"/>
                  <a:pt x="94" y="60"/>
                </a:cubicBezTo>
                <a:cubicBezTo>
                  <a:pt x="107" y="79"/>
                  <a:pt x="120" y="98"/>
                  <a:pt x="132" y="117"/>
                </a:cubicBezTo>
                <a:cubicBezTo>
                  <a:pt x="145" y="136"/>
                  <a:pt x="159" y="154"/>
                  <a:pt x="173" y="173"/>
                </a:cubicBezTo>
                <a:cubicBezTo>
                  <a:pt x="178" y="179"/>
                  <a:pt x="189" y="173"/>
                  <a:pt x="185" y="165"/>
                </a:cubicBezTo>
                <a:cubicBezTo>
                  <a:pt x="176" y="144"/>
                  <a:pt x="166" y="122"/>
                  <a:pt x="154" y="102"/>
                </a:cubicBezTo>
                <a:cubicBezTo>
                  <a:pt x="142" y="82"/>
                  <a:pt x="130" y="62"/>
                  <a:pt x="118" y="42"/>
                </a:cubicBezTo>
                <a:cubicBezTo>
                  <a:pt x="114" y="35"/>
                  <a:pt x="103" y="34"/>
                  <a:pt x="97" y="39"/>
                </a:cubicBezTo>
                <a:close/>
                <a:moveTo>
                  <a:pt x="220" y="1"/>
                </a:moveTo>
                <a:cubicBezTo>
                  <a:pt x="214" y="3"/>
                  <a:pt x="211" y="11"/>
                  <a:pt x="213" y="17"/>
                </a:cubicBezTo>
                <a:cubicBezTo>
                  <a:pt x="218" y="36"/>
                  <a:pt x="224" y="55"/>
                  <a:pt x="229" y="74"/>
                </a:cubicBezTo>
                <a:cubicBezTo>
                  <a:pt x="234" y="93"/>
                  <a:pt x="241" y="111"/>
                  <a:pt x="248" y="130"/>
                </a:cubicBezTo>
                <a:cubicBezTo>
                  <a:pt x="250" y="136"/>
                  <a:pt x="261" y="134"/>
                  <a:pt x="260" y="127"/>
                </a:cubicBezTo>
                <a:cubicBezTo>
                  <a:pt x="258" y="107"/>
                  <a:pt x="256" y="87"/>
                  <a:pt x="251" y="67"/>
                </a:cubicBezTo>
                <a:cubicBezTo>
                  <a:pt x="247" y="47"/>
                  <a:pt x="242" y="28"/>
                  <a:pt x="237" y="8"/>
                </a:cubicBezTo>
                <a:cubicBezTo>
                  <a:pt x="235" y="2"/>
                  <a:pt x="226" y="-2"/>
                  <a:pt x="220" y="1"/>
                </a:cubicBezTo>
                <a:close/>
                <a:moveTo>
                  <a:pt x="2" y="143"/>
                </a:moveTo>
                <a:cubicBezTo>
                  <a:pt x="-2" y="150"/>
                  <a:pt x="0" y="158"/>
                  <a:pt x="7" y="163"/>
                </a:cubicBezTo>
                <a:cubicBezTo>
                  <a:pt x="25" y="175"/>
                  <a:pt x="43" y="187"/>
                  <a:pt x="61" y="200"/>
                </a:cubicBezTo>
                <a:cubicBezTo>
                  <a:pt x="79" y="213"/>
                  <a:pt x="98" y="223"/>
                  <a:pt x="117" y="235"/>
                </a:cubicBezTo>
                <a:cubicBezTo>
                  <a:pt x="123" y="239"/>
                  <a:pt x="131" y="230"/>
                  <a:pt x="126" y="224"/>
                </a:cubicBezTo>
                <a:cubicBezTo>
                  <a:pt x="109" y="208"/>
                  <a:pt x="93" y="192"/>
                  <a:pt x="75" y="179"/>
                </a:cubicBezTo>
                <a:cubicBezTo>
                  <a:pt x="58" y="165"/>
                  <a:pt x="40" y="151"/>
                  <a:pt x="22" y="138"/>
                </a:cubicBezTo>
                <a:cubicBezTo>
                  <a:pt x="15" y="134"/>
                  <a:pt x="6" y="137"/>
                  <a:pt x="2" y="1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320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6" name="任意多边形: 形状 263"/>
          <p:cNvSpPr/>
          <p:nvPr>
            <p:custDataLst>
              <p:tags r:id="rId5"/>
            </p:custDataLst>
          </p:nvPr>
        </p:nvSpPr>
        <p:spPr>
          <a:xfrm>
            <a:off x="716280" y="3357880"/>
            <a:ext cx="668020" cy="647700"/>
          </a:xfrm>
          <a:custGeom>
            <a:avLst/>
            <a:gdLst>
              <a:gd name="connsiteX0" fmla="*/ 431336 w 439811"/>
              <a:gd name="connsiteY0" fmla="*/ 237070 h 426483"/>
              <a:gd name="connsiteX1" fmla="*/ 422407 w 439811"/>
              <a:gd name="connsiteY1" fmla="*/ 196287 h 426483"/>
              <a:gd name="connsiteX2" fmla="*/ 409345 w 439811"/>
              <a:gd name="connsiteY2" fmla="*/ 143910 h 426483"/>
              <a:gd name="connsiteX3" fmla="*/ 357101 w 439811"/>
              <a:gd name="connsiteY3" fmla="*/ 60746 h 426483"/>
              <a:gd name="connsiteX4" fmla="*/ 170115 w 439811"/>
              <a:gd name="connsiteY4" fmla="*/ 15032 h 426483"/>
              <a:gd name="connsiteX5" fmla="*/ 58296 w 439811"/>
              <a:gd name="connsiteY5" fmla="*/ 96464 h 426483"/>
              <a:gd name="connsiteX6" fmla="*/ 38571 w 439811"/>
              <a:gd name="connsiteY6" fmla="*/ 125784 h 426483"/>
              <a:gd name="connsiteX7" fmla="*/ 35772 w 439811"/>
              <a:gd name="connsiteY7" fmla="*/ 132182 h 426483"/>
              <a:gd name="connsiteX8" fmla="*/ 31641 w 439811"/>
              <a:gd name="connsiteY8" fmla="*/ 140045 h 426483"/>
              <a:gd name="connsiteX9" fmla="*/ 36039 w 439811"/>
              <a:gd name="connsiteY9" fmla="*/ 318368 h 426483"/>
              <a:gd name="connsiteX10" fmla="*/ 116538 w 439811"/>
              <a:gd name="connsiteY10" fmla="*/ 386339 h 426483"/>
              <a:gd name="connsiteX11" fmla="*/ 148657 w 439811"/>
              <a:gd name="connsiteY11" fmla="*/ 395669 h 426483"/>
              <a:gd name="connsiteX12" fmla="*/ 238886 w 439811"/>
              <a:gd name="connsiteY12" fmla="*/ 423923 h 426483"/>
              <a:gd name="connsiteX13" fmla="*/ 327114 w 439811"/>
              <a:gd name="connsiteY13" fmla="*/ 400600 h 426483"/>
              <a:gd name="connsiteX14" fmla="*/ 431336 w 439811"/>
              <a:gd name="connsiteY14" fmla="*/ 237070 h 42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9811" h="426483">
                <a:moveTo>
                  <a:pt x="431336" y="237070"/>
                </a:moveTo>
                <a:cubicBezTo>
                  <a:pt x="430270" y="223076"/>
                  <a:pt x="426005" y="209748"/>
                  <a:pt x="422407" y="196287"/>
                </a:cubicBezTo>
                <a:cubicBezTo>
                  <a:pt x="417609" y="178961"/>
                  <a:pt x="414277" y="161236"/>
                  <a:pt x="409345" y="143910"/>
                </a:cubicBezTo>
                <a:cubicBezTo>
                  <a:pt x="400149" y="110857"/>
                  <a:pt x="382957" y="83402"/>
                  <a:pt x="357101" y="60746"/>
                </a:cubicBezTo>
                <a:cubicBezTo>
                  <a:pt x="310188" y="19696"/>
                  <a:pt x="230755" y="-28"/>
                  <a:pt x="170115" y="15032"/>
                </a:cubicBezTo>
                <a:cubicBezTo>
                  <a:pt x="123868" y="26494"/>
                  <a:pt x="86284" y="58213"/>
                  <a:pt x="58296" y="96464"/>
                </a:cubicBezTo>
                <a:cubicBezTo>
                  <a:pt x="50833" y="105660"/>
                  <a:pt x="44169" y="115389"/>
                  <a:pt x="38571" y="125784"/>
                </a:cubicBezTo>
                <a:cubicBezTo>
                  <a:pt x="37505" y="127783"/>
                  <a:pt x="36705" y="130049"/>
                  <a:pt x="35772" y="132182"/>
                </a:cubicBezTo>
                <a:cubicBezTo>
                  <a:pt x="34307" y="134847"/>
                  <a:pt x="32974" y="137379"/>
                  <a:pt x="31641" y="140045"/>
                </a:cubicBezTo>
                <a:cubicBezTo>
                  <a:pt x="3386" y="195888"/>
                  <a:pt x="721" y="265058"/>
                  <a:pt x="36039" y="318368"/>
                </a:cubicBezTo>
                <a:cubicBezTo>
                  <a:pt x="54964" y="346889"/>
                  <a:pt x="84018" y="374611"/>
                  <a:pt x="116538" y="386339"/>
                </a:cubicBezTo>
                <a:cubicBezTo>
                  <a:pt x="126667" y="389938"/>
                  <a:pt x="137596" y="393003"/>
                  <a:pt x="148657" y="395669"/>
                </a:cubicBezTo>
                <a:cubicBezTo>
                  <a:pt x="176779" y="409129"/>
                  <a:pt x="207166" y="423257"/>
                  <a:pt x="238886" y="423923"/>
                </a:cubicBezTo>
                <a:cubicBezTo>
                  <a:pt x="269805" y="424456"/>
                  <a:pt x="300192" y="415660"/>
                  <a:pt x="327114" y="400600"/>
                </a:cubicBezTo>
                <a:cubicBezTo>
                  <a:pt x="383223" y="369147"/>
                  <a:pt x="436800" y="305174"/>
                  <a:pt x="431336" y="23707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+mn-ea"/>
                <a:cs typeface="+mn-ea"/>
                <a:sym typeface="汉仪粗圆简" panose="02010600000101010101" charset="-122"/>
              </a:rPr>
              <a:t>02</a:t>
            </a:r>
            <a:endParaRPr lang="en-US" altLang="zh-CN" sz="2400">
              <a:solidFill>
                <a:srgbClr val="FFFFFF"/>
              </a:solidFill>
              <a:latin typeface="+mn-ea"/>
              <a:cs typeface="+mn-ea"/>
              <a:sym typeface="汉仪粗圆简" panose="02010600000101010101" charset="-122"/>
            </a:endParaRPr>
          </a:p>
        </p:txBody>
      </p:sp>
      <p:sp>
        <p:nvSpPr>
          <p:cNvPr id="2" name="任意多边形: 形状 264"/>
          <p:cNvSpPr/>
          <p:nvPr>
            <p:custDataLst>
              <p:tags r:id="rId6"/>
            </p:custDataLst>
          </p:nvPr>
        </p:nvSpPr>
        <p:spPr>
          <a:xfrm>
            <a:off x="716280" y="3364865"/>
            <a:ext cx="646430" cy="626745"/>
          </a:xfrm>
          <a:custGeom>
            <a:avLst/>
            <a:gdLst>
              <a:gd name="connsiteX0" fmla="*/ 634199 w 646660"/>
              <a:gd name="connsiteY0" fmla="*/ 348526 h 626990"/>
              <a:gd name="connsiteX1" fmla="*/ 621070 w 646660"/>
              <a:gd name="connsiteY1" fmla="*/ 288569 h 626990"/>
              <a:gd name="connsiteX2" fmla="*/ 601865 w 646660"/>
              <a:gd name="connsiteY2" fmla="*/ 211567 h 626990"/>
              <a:gd name="connsiteX3" fmla="*/ 525050 w 646660"/>
              <a:gd name="connsiteY3" fmla="*/ 89305 h 626990"/>
              <a:gd name="connsiteX4" fmla="*/ 250122 w 646660"/>
              <a:gd name="connsiteY4" fmla="*/ 22099 h 626990"/>
              <a:gd name="connsiteX5" fmla="*/ 85713 w 646660"/>
              <a:gd name="connsiteY5" fmla="*/ 141815 h 626990"/>
              <a:gd name="connsiteX6" fmla="*/ 56711 w 646660"/>
              <a:gd name="connsiteY6" fmla="*/ 184920 h 626990"/>
              <a:gd name="connsiteX7" fmla="*/ 52596 w 646660"/>
              <a:gd name="connsiteY7" fmla="*/ 194326 h 626990"/>
              <a:gd name="connsiteX8" fmla="*/ 46522 w 646660"/>
              <a:gd name="connsiteY8" fmla="*/ 205885 h 626990"/>
              <a:gd name="connsiteX9" fmla="*/ 52988 w 646660"/>
              <a:gd name="connsiteY9" fmla="*/ 468045 h 626990"/>
              <a:gd name="connsiteX10" fmla="*/ 171347 w 646660"/>
              <a:gd name="connsiteY10" fmla="*/ 567972 h 626990"/>
              <a:gd name="connsiteX11" fmla="*/ 218572 w 646660"/>
              <a:gd name="connsiteY11" fmla="*/ 581689 h 626990"/>
              <a:gd name="connsiteX12" fmla="*/ 351237 w 646660"/>
              <a:gd name="connsiteY12" fmla="*/ 623226 h 626990"/>
              <a:gd name="connsiteX13" fmla="*/ 480960 w 646660"/>
              <a:gd name="connsiteY13" fmla="*/ 588938 h 626990"/>
              <a:gd name="connsiteX14" fmla="*/ 634199 w 646660"/>
              <a:gd name="connsiteY14" fmla="*/ 348526 h 62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6660" h="626990" extrusionOk="0">
                <a:moveTo>
                  <a:pt x="634199" y="348526"/>
                </a:moveTo>
                <a:cubicBezTo>
                  <a:pt x="632057" y="327599"/>
                  <a:pt x="623679" y="309365"/>
                  <a:pt x="621070" y="288569"/>
                </a:cubicBezTo>
                <a:cubicBezTo>
                  <a:pt x="616708" y="263664"/>
                  <a:pt x="604081" y="237199"/>
                  <a:pt x="601865" y="211567"/>
                </a:cubicBezTo>
                <a:cubicBezTo>
                  <a:pt x="584248" y="166975"/>
                  <a:pt x="562332" y="126668"/>
                  <a:pt x="525050" y="89305"/>
                </a:cubicBezTo>
                <a:cubicBezTo>
                  <a:pt x="449160" y="25173"/>
                  <a:pt x="345956" y="3147"/>
                  <a:pt x="250122" y="22099"/>
                </a:cubicBezTo>
                <a:cubicBezTo>
                  <a:pt x="195829" y="40575"/>
                  <a:pt x="129148" y="80881"/>
                  <a:pt x="85713" y="141815"/>
                </a:cubicBezTo>
                <a:cubicBezTo>
                  <a:pt x="71388" y="154822"/>
                  <a:pt x="64518" y="170037"/>
                  <a:pt x="56711" y="184920"/>
                </a:cubicBezTo>
                <a:cubicBezTo>
                  <a:pt x="55082" y="187268"/>
                  <a:pt x="53646" y="191635"/>
                  <a:pt x="52596" y="194326"/>
                </a:cubicBezTo>
                <a:cubicBezTo>
                  <a:pt x="50890" y="198495"/>
                  <a:pt x="48536" y="201979"/>
                  <a:pt x="46522" y="205885"/>
                </a:cubicBezTo>
                <a:cubicBezTo>
                  <a:pt x="-13221" y="285038"/>
                  <a:pt x="9016" y="396178"/>
                  <a:pt x="52988" y="468045"/>
                </a:cubicBezTo>
                <a:cubicBezTo>
                  <a:pt x="82775" y="512894"/>
                  <a:pt x="123759" y="553083"/>
                  <a:pt x="171347" y="567972"/>
                </a:cubicBezTo>
                <a:cubicBezTo>
                  <a:pt x="188036" y="576030"/>
                  <a:pt x="203537" y="579273"/>
                  <a:pt x="218572" y="581689"/>
                </a:cubicBezTo>
                <a:cubicBezTo>
                  <a:pt x="265058" y="596978"/>
                  <a:pt x="306323" y="614135"/>
                  <a:pt x="351237" y="623226"/>
                </a:cubicBezTo>
                <a:cubicBezTo>
                  <a:pt x="392340" y="624725"/>
                  <a:pt x="437947" y="608712"/>
                  <a:pt x="480960" y="588938"/>
                </a:cubicBezTo>
                <a:cubicBezTo>
                  <a:pt x="560665" y="542500"/>
                  <a:pt x="636003" y="435951"/>
                  <a:pt x="634199" y="348526"/>
                </a:cubicBezTo>
                <a:close/>
              </a:path>
            </a:pathLst>
          </a:custGeom>
          <a:noFill/>
          <a:ln w="1905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dirty="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41" name="任意多边形: 形状 13"/>
          <p:cNvSpPr/>
          <p:nvPr>
            <p:custDataLst>
              <p:tags r:id="rId7"/>
            </p:custDataLst>
          </p:nvPr>
        </p:nvSpPr>
        <p:spPr>
          <a:xfrm rot="652946" flipH="1">
            <a:off x="1397635" y="1963420"/>
            <a:ext cx="167005" cy="160020"/>
          </a:xfrm>
          <a:custGeom>
            <a:avLst/>
            <a:gdLst>
              <a:gd name="connsiteX0" fmla="*/ 12363 w 53310"/>
              <a:gd name="connsiteY0" fmla="*/ 11339 h 66638"/>
              <a:gd name="connsiteX1" fmla="*/ 11297 w 53310"/>
              <a:gd name="connsiteY1" fmla="*/ 20135 h 66638"/>
              <a:gd name="connsiteX2" fmla="*/ 27290 w 53310"/>
              <a:gd name="connsiteY2" fmla="*/ 44125 h 66638"/>
              <a:gd name="connsiteX3" fmla="*/ 44216 w 53310"/>
              <a:gd name="connsiteY3" fmla="*/ 67315 h 66638"/>
              <a:gd name="connsiteX4" fmla="*/ 49547 w 53310"/>
              <a:gd name="connsiteY4" fmla="*/ 64250 h 66638"/>
              <a:gd name="connsiteX5" fmla="*/ 36353 w 53310"/>
              <a:gd name="connsiteY5" fmla="*/ 37728 h 66638"/>
              <a:gd name="connsiteX6" fmla="*/ 21026 w 53310"/>
              <a:gd name="connsiteY6" fmla="*/ 12405 h 66638"/>
              <a:gd name="connsiteX7" fmla="*/ 12363 w 53310"/>
              <a:gd name="connsiteY7" fmla="*/ 11339 h 6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" h="236">
                <a:moveTo>
                  <a:pt x="97" y="39"/>
                </a:moveTo>
                <a:cubicBezTo>
                  <a:pt x="90" y="44"/>
                  <a:pt x="90" y="53"/>
                  <a:pt x="94" y="60"/>
                </a:cubicBezTo>
                <a:cubicBezTo>
                  <a:pt x="107" y="79"/>
                  <a:pt x="120" y="98"/>
                  <a:pt x="132" y="117"/>
                </a:cubicBezTo>
                <a:cubicBezTo>
                  <a:pt x="145" y="136"/>
                  <a:pt x="159" y="154"/>
                  <a:pt x="173" y="173"/>
                </a:cubicBezTo>
                <a:cubicBezTo>
                  <a:pt x="178" y="179"/>
                  <a:pt x="189" y="173"/>
                  <a:pt x="185" y="165"/>
                </a:cubicBezTo>
                <a:cubicBezTo>
                  <a:pt x="176" y="144"/>
                  <a:pt x="166" y="122"/>
                  <a:pt x="154" y="102"/>
                </a:cubicBezTo>
                <a:cubicBezTo>
                  <a:pt x="142" y="82"/>
                  <a:pt x="130" y="62"/>
                  <a:pt x="118" y="42"/>
                </a:cubicBezTo>
                <a:cubicBezTo>
                  <a:pt x="114" y="35"/>
                  <a:pt x="103" y="34"/>
                  <a:pt x="97" y="39"/>
                </a:cubicBezTo>
                <a:close/>
                <a:moveTo>
                  <a:pt x="220" y="1"/>
                </a:moveTo>
                <a:cubicBezTo>
                  <a:pt x="214" y="3"/>
                  <a:pt x="211" y="11"/>
                  <a:pt x="213" y="17"/>
                </a:cubicBezTo>
                <a:cubicBezTo>
                  <a:pt x="218" y="36"/>
                  <a:pt x="224" y="55"/>
                  <a:pt x="229" y="74"/>
                </a:cubicBezTo>
                <a:cubicBezTo>
                  <a:pt x="234" y="93"/>
                  <a:pt x="241" y="111"/>
                  <a:pt x="248" y="130"/>
                </a:cubicBezTo>
                <a:cubicBezTo>
                  <a:pt x="250" y="136"/>
                  <a:pt x="261" y="134"/>
                  <a:pt x="260" y="127"/>
                </a:cubicBezTo>
                <a:cubicBezTo>
                  <a:pt x="258" y="107"/>
                  <a:pt x="256" y="87"/>
                  <a:pt x="251" y="67"/>
                </a:cubicBezTo>
                <a:cubicBezTo>
                  <a:pt x="247" y="47"/>
                  <a:pt x="242" y="28"/>
                  <a:pt x="237" y="8"/>
                </a:cubicBezTo>
                <a:cubicBezTo>
                  <a:pt x="235" y="2"/>
                  <a:pt x="226" y="-2"/>
                  <a:pt x="220" y="1"/>
                </a:cubicBezTo>
                <a:close/>
                <a:moveTo>
                  <a:pt x="2" y="143"/>
                </a:moveTo>
                <a:cubicBezTo>
                  <a:pt x="-2" y="150"/>
                  <a:pt x="0" y="158"/>
                  <a:pt x="7" y="163"/>
                </a:cubicBezTo>
                <a:cubicBezTo>
                  <a:pt x="25" y="175"/>
                  <a:pt x="43" y="187"/>
                  <a:pt x="61" y="200"/>
                </a:cubicBezTo>
                <a:cubicBezTo>
                  <a:pt x="79" y="213"/>
                  <a:pt x="98" y="223"/>
                  <a:pt x="117" y="235"/>
                </a:cubicBezTo>
                <a:cubicBezTo>
                  <a:pt x="123" y="239"/>
                  <a:pt x="131" y="230"/>
                  <a:pt x="126" y="224"/>
                </a:cubicBezTo>
                <a:cubicBezTo>
                  <a:pt x="109" y="208"/>
                  <a:pt x="93" y="192"/>
                  <a:pt x="75" y="179"/>
                </a:cubicBezTo>
                <a:cubicBezTo>
                  <a:pt x="58" y="165"/>
                  <a:pt x="40" y="151"/>
                  <a:pt x="22" y="138"/>
                </a:cubicBezTo>
                <a:cubicBezTo>
                  <a:pt x="15" y="134"/>
                  <a:pt x="6" y="137"/>
                  <a:pt x="2" y="1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320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44" name="任意多边形: 形状 263"/>
          <p:cNvSpPr/>
          <p:nvPr>
            <p:custDataLst>
              <p:tags r:id="rId8"/>
            </p:custDataLst>
          </p:nvPr>
        </p:nvSpPr>
        <p:spPr>
          <a:xfrm>
            <a:off x="716280" y="2004695"/>
            <a:ext cx="668020" cy="647700"/>
          </a:xfrm>
          <a:custGeom>
            <a:avLst/>
            <a:gdLst>
              <a:gd name="connsiteX0" fmla="*/ 431336 w 439811"/>
              <a:gd name="connsiteY0" fmla="*/ 237070 h 426483"/>
              <a:gd name="connsiteX1" fmla="*/ 422407 w 439811"/>
              <a:gd name="connsiteY1" fmla="*/ 196287 h 426483"/>
              <a:gd name="connsiteX2" fmla="*/ 409345 w 439811"/>
              <a:gd name="connsiteY2" fmla="*/ 143910 h 426483"/>
              <a:gd name="connsiteX3" fmla="*/ 357101 w 439811"/>
              <a:gd name="connsiteY3" fmla="*/ 60746 h 426483"/>
              <a:gd name="connsiteX4" fmla="*/ 170115 w 439811"/>
              <a:gd name="connsiteY4" fmla="*/ 15032 h 426483"/>
              <a:gd name="connsiteX5" fmla="*/ 58296 w 439811"/>
              <a:gd name="connsiteY5" fmla="*/ 96464 h 426483"/>
              <a:gd name="connsiteX6" fmla="*/ 38571 w 439811"/>
              <a:gd name="connsiteY6" fmla="*/ 125784 h 426483"/>
              <a:gd name="connsiteX7" fmla="*/ 35772 w 439811"/>
              <a:gd name="connsiteY7" fmla="*/ 132182 h 426483"/>
              <a:gd name="connsiteX8" fmla="*/ 31641 w 439811"/>
              <a:gd name="connsiteY8" fmla="*/ 140045 h 426483"/>
              <a:gd name="connsiteX9" fmla="*/ 36039 w 439811"/>
              <a:gd name="connsiteY9" fmla="*/ 318368 h 426483"/>
              <a:gd name="connsiteX10" fmla="*/ 116538 w 439811"/>
              <a:gd name="connsiteY10" fmla="*/ 386339 h 426483"/>
              <a:gd name="connsiteX11" fmla="*/ 148657 w 439811"/>
              <a:gd name="connsiteY11" fmla="*/ 395669 h 426483"/>
              <a:gd name="connsiteX12" fmla="*/ 238886 w 439811"/>
              <a:gd name="connsiteY12" fmla="*/ 423923 h 426483"/>
              <a:gd name="connsiteX13" fmla="*/ 327114 w 439811"/>
              <a:gd name="connsiteY13" fmla="*/ 400600 h 426483"/>
              <a:gd name="connsiteX14" fmla="*/ 431336 w 439811"/>
              <a:gd name="connsiteY14" fmla="*/ 237070 h 42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9811" h="426483">
                <a:moveTo>
                  <a:pt x="431336" y="237070"/>
                </a:moveTo>
                <a:cubicBezTo>
                  <a:pt x="430270" y="223076"/>
                  <a:pt x="426005" y="209748"/>
                  <a:pt x="422407" y="196287"/>
                </a:cubicBezTo>
                <a:cubicBezTo>
                  <a:pt x="417609" y="178961"/>
                  <a:pt x="414277" y="161236"/>
                  <a:pt x="409345" y="143910"/>
                </a:cubicBezTo>
                <a:cubicBezTo>
                  <a:pt x="400149" y="110857"/>
                  <a:pt x="382957" y="83402"/>
                  <a:pt x="357101" y="60746"/>
                </a:cubicBezTo>
                <a:cubicBezTo>
                  <a:pt x="310188" y="19696"/>
                  <a:pt x="230755" y="-28"/>
                  <a:pt x="170115" y="15032"/>
                </a:cubicBezTo>
                <a:cubicBezTo>
                  <a:pt x="123868" y="26494"/>
                  <a:pt x="86284" y="58213"/>
                  <a:pt x="58296" y="96464"/>
                </a:cubicBezTo>
                <a:cubicBezTo>
                  <a:pt x="50833" y="105660"/>
                  <a:pt x="44169" y="115389"/>
                  <a:pt x="38571" y="125784"/>
                </a:cubicBezTo>
                <a:cubicBezTo>
                  <a:pt x="37505" y="127783"/>
                  <a:pt x="36705" y="130049"/>
                  <a:pt x="35772" y="132182"/>
                </a:cubicBezTo>
                <a:cubicBezTo>
                  <a:pt x="34307" y="134847"/>
                  <a:pt x="32974" y="137379"/>
                  <a:pt x="31641" y="140045"/>
                </a:cubicBezTo>
                <a:cubicBezTo>
                  <a:pt x="3386" y="195888"/>
                  <a:pt x="721" y="265058"/>
                  <a:pt x="36039" y="318368"/>
                </a:cubicBezTo>
                <a:cubicBezTo>
                  <a:pt x="54964" y="346889"/>
                  <a:pt x="84018" y="374611"/>
                  <a:pt x="116538" y="386339"/>
                </a:cubicBezTo>
                <a:cubicBezTo>
                  <a:pt x="126667" y="389938"/>
                  <a:pt x="137596" y="393003"/>
                  <a:pt x="148657" y="395669"/>
                </a:cubicBezTo>
                <a:cubicBezTo>
                  <a:pt x="176779" y="409129"/>
                  <a:pt x="207166" y="423257"/>
                  <a:pt x="238886" y="423923"/>
                </a:cubicBezTo>
                <a:cubicBezTo>
                  <a:pt x="269805" y="424456"/>
                  <a:pt x="300192" y="415660"/>
                  <a:pt x="327114" y="400600"/>
                </a:cubicBezTo>
                <a:cubicBezTo>
                  <a:pt x="383223" y="369147"/>
                  <a:pt x="436800" y="305174"/>
                  <a:pt x="431336" y="23707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+mn-ea"/>
                <a:cs typeface="+mn-ea"/>
                <a:sym typeface="汉仪粗圆简" panose="02010600000101010101" charset="-122"/>
              </a:rPr>
              <a:t>01</a:t>
            </a:r>
            <a:endParaRPr lang="en-US" altLang="zh-CN" sz="2400">
              <a:solidFill>
                <a:srgbClr val="FFFFFF"/>
              </a:solidFill>
              <a:latin typeface="+mn-ea"/>
              <a:cs typeface="+mn-ea"/>
              <a:sym typeface="汉仪粗圆简" panose="02010600000101010101" charset="-122"/>
            </a:endParaRPr>
          </a:p>
        </p:txBody>
      </p:sp>
      <p:sp>
        <p:nvSpPr>
          <p:cNvPr id="45" name="任意多边形: 形状 264"/>
          <p:cNvSpPr/>
          <p:nvPr>
            <p:custDataLst>
              <p:tags r:id="rId9"/>
            </p:custDataLst>
          </p:nvPr>
        </p:nvSpPr>
        <p:spPr>
          <a:xfrm>
            <a:off x="716280" y="2004695"/>
            <a:ext cx="646430" cy="626745"/>
          </a:xfrm>
          <a:custGeom>
            <a:avLst/>
            <a:gdLst>
              <a:gd name="connsiteX0" fmla="*/ 634199 w 646660"/>
              <a:gd name="connsiteY0" fmla="*/ 348526 h 626990"/>
              <a:gd name="connsiteX1" fmla="*/ 621070 w 646660"/>
              <a:gd name="connsiteY1" fmla="*/ 288569 h 626990"/>
              <a:gd name="connsiteX2" fmla="*/ 601865 w 646660"/>
              <a:gd name="connsiteY2" fmla="*/ 211567 h 626990"/>
              <a:gd name="connsiteX3" fmla="*/ 525050 w 646660"/>
              <a:gd name="connsiteY3" fmla="*/ 89305 h 626990"/>
              <a:gd name="connsiteX4" fmla="*/ 250122 w 646660"/>
              <a:gd name="connsiteY4" fmla="*/ 22099 h 626990"/>
              <a:gd name="connsiteX5" fmla="*/ 85713 w 646660"/>
              <a:gd name="connsiteY5" fmla="*/ 141815 h 626990"/>
              <a:gd name="connsiteX6" fmla="*/ 56711 w 646660"/>
              <a:gd name="connsiteY6" fmla="*/ 184920 h 626990"/>
              <a:gd name="connsiteX7" fmla="*/ 52596 w 646660"/>
              <a:gd name="connsiteY7" fmla="*/ 194326 h 626990"/>
              <a:gd name="connsiteX8" fmla="*/ 46522 w 646660"/>
              <a:gd name="connsiteY8" fmla="*/ 205885 h 626990"/>
              <a:gd name="connsiteX9" fmla="*/ 52988 w 646660"/>
              <a:gd name="connsiteY9" fmla="*/ 468045 h 626990"/>
              <a:gd name="connsiteX10" fmla="*/ 171347 w 646660"/>
              <a:gd name="connsiteY10" fmla="*/ 567972 h 626990"/>
              <a:gd name="connsiteX11" fmla="*/ 218572 w 646660"/>
              <a:gd name="connsiteY11" fmla="*/ 581689 h 626990"/>
              <a:gd name="connsiteX12" fmla="*/ 351237 w 646660"/>
              <a:gd name="connsiteY12" fmla="*/ 623226 h 626990"/>
              <a:gd name="connsiteX13" fmla="*/ 480960 w 646660"/>
              <a:gd name="connsiteY13" fmla="*/ 588938 h 626990"/>
              <a:gd name="connsiteX14" fmla="*/ 634199 w 646660"/>
              <a:gd name="connsiteY14" fmla="*/ 348526 h 62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6660" h="626990" extrusionOk="0">
                <a:moveTo>
                  <a:pt x="634199" y="348526"/>
                </a:moveTo>
                <a:cubicBezTo>
                  <a:pt x="632057" y="327599"/>
                  <a:pt x="623679" y="309365"/>
                  <a:pt x="621070" y="288569"/>
                </a:cubicBezTo>
                <a:cubicBezTo>
                  <a:pt x="616708" y="263664"/>
                  <a:pt x="604081" y="237199"/>
                  <a:pt x="601865" y="211567"/>
                </a:cubicBezTo>
                <a:cubicBezTo>
                  <a:pt x="584248" y="166975"/>
                  <a:pt x="562332" y="126668"/>
                  <a:pt x="525050" y="89305"/>
                </a:cubicBezTo>
                <a:cubicBezTo>
                  <a:pt x="449160" y="25173"/>
                  <a:pt x="345956" y="3147"/>
                  <a:pt x="250122" y="22099"/>
                </a:cubicBezTo>
                <a:cubicBezTo>
                  <a:pt x="195829" y="40575"/>
                  <a:pt x="129148" y="80881"/>
                  <a:pt x="85713" y="141815"/>
                </a:cubicBezTo>
                <a:cubicBezTo>
                  <a:pt x="71388" y="154822"/>
                  <a:pt x="64518" y="170037"/>
                  <a:pt x="56711" y="184920"/>
                </a:cubicBezTo>
                <a:cubicBezTo>
                  <a:pt x="55082" y="187268"/>
                  <a:pt x="53646" y="191635"/>
                  <a:pt x="52596" y="194326"/>
                </a:cubicBezTo>
                <a:cubicBezTo>
                  <a:pt x="50890" y="198495"/>
                  <a:pt x="48536" y="201979"/>
                  <a:pt x="46522" y="205885"/>
                </a:cubicBezTo>
                <a:cubicBezTo>
                  <a:pt x="-13221" y="285038"/>
                  <a:pt x="9016" y="396178"/>
                  <a:pt x="52988" y="468045"/>
                </a:cubicBezTo>
                <a:cubicBezTo>
                  <a:pt x="82775" y="512894"/>
                  <a:pt x="123759" y="553083"/>
                  <a:pt x="171347" y="567972"/>
                </a:cubicBezTo>
                <a:cubicBezTo>
                  <a:pt x="188036" y="576030"/>
                  <a:pt x="203537" y="579273"/>
                  <a:pt x="218572" y="581689"/>
                </a:cubicBezTo>
                <a:cubicBezTo>
                  <a:pt x="265058" y="596978"/>
                  <a:pt x="306323" y="614135"/>
                  <a:pt x="351237" y="623226"/>
                </a:cubicBezTo>
                <a:cubicBezTo>
                  <a:pt x="392340" y="624725"/>
                  <a:pt x="437947" y="608712"/>
                  <a:pt x="480960" y="588938"/>
                </a:cubicBezTo>
                <a:cubicBezTo>
                  <a:pt x="560665" y="542500"/>
                  <a:pt x="636003" y="435951"/>
                  <a:pt x="634199" y="348526"/>
                </a:cubicBezTo>
                <a:close/>
              </a:path>
            </a:pathLst>
          </a:custGeom>
          <a:noFill/>
          <a:ln w="1905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dirty="0">
              <a:latin typeface="仓耳小丸子" panose="02020400000000000000" pitchFamily="18" charset="-122"/>
              <a:ea typeface="仓耳小丸子" panose="02020400000000000000" pitchFamily="18" charset="-122"/>
              <a:cs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936750" y="1884680"/>
            <a:ext cx="4589145" cy="6572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地区偏好（英国，新加坡，香港优先）</a:t>
            </a: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1936750" y="3263900"/>
            <a:ext cx="4864735" cy="8616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专业相关优先（环科）</a:t>
            </a: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读研相关性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1841500" y="4744720"/>
            <a:ext cx="5713730" cy="7391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上课时间友好（</a:t>
            </a: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10am-3pm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，一周只上四天课）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3" name="图片 2" descr="templates\picture_hover\&amp;pky210_sjzg_VCG211333898591&amp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3869055" cy="1884680"/>
          </a:xfrm>
          <a:prstGeom prst="rect">
            <a:avLst/>
          </a:prstGeom>
        </p:spPr>
      </p:pic>
      <p:pic>
        <p:nvPicPr>
          <p:cNvPr id="4" name="图片 3" descr="templates\picture_hover\&amp;pky280_sjzg_VCG211246447496&amp;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1755" y="3629025"/>
            <a:ext cx="1889760" cy="3067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5895" y="2233930"/>
            <a:ext cx="4443730" cy="838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1715" y="3108325"/>
            <a:ext cx="6090285" cy="39751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7826049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+mj-ea"/>
                <a:cs typeface="+mj-ea"/>
              </a:rPr>
              <a:t>Queen Mary </a:t>
            </a:r>
            <a:r>
              <a:rPr lang="zh-CN" altLang="en-US">
                <a:latin typeface="+mj-ea"/>
                <a:cs typeface="+mj-ea"/>
              </a:rPr>
              <a:t>校内生活</a:t>
            </a:r>
            <a:br>
              <a:rPr lang="zh-CN" altLang="en-US">
                <a:latin typeface="+mj-ea"/>
                <a:cs typeface="+mj-ea"/>
              </a:rPr>
            </a:br>
            <a:endParaRPr lang="zh-CN" altLang="en-US">
              <a:latin typeface="+mj-ea"/>
              <a:cs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7826561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533400"/>
            <a:ext cx="2051685" cy="712470"/>
          </a:xfrm>
        </p:spPr>
        <p:txBody>
          <a:bodyPr/>
          <a:p>
            <a:r>
              <a:rPr lang="zh-CN" altLang="en-US">
                <a:latin typeface="+mj-lt"/>
                <a:ea typeface="+mj-ea"/>
              </a:rPr>
              <a:t>宿舍条件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4" name="装饰  8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>
          <a:xfrm>
            <a:off x="945515" y="1862455"/>
            <a:ext cx="50800" cy="17272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1727200" y="1862455"/>
            <a:ext cx="30099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夏季炎热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1727200" y="2353945"/>
            <a:ext cx="3009900" cy="1219200"/>
          </a:xfrm>
        </p:spPr>
        <p:txBody>
          <a:bodyPr>
            <a:normAutofit/>
          </a:bodyPr>
          <a:p>
            <a:r>
              <a:rPr lang="zh-CN" altLang="en-US">
                <a:latin typeface="+mn-lt"/>
                <a:ea typeface="+mn-ea"/>
              </a:rPr>
              <a:t>Queen Mary暑校宿舍没有安装空调，在夏季气温较高的时候，室内会比较炎热。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装饰  1"/>
          <p:cNvSpPr>
            <a:spLocks noGrp="1"/>
          </p:cNvSpPr>
          <p:nvPr>
            <p:ph type="body" idx="16392"/>
            <p:custDataLst>
              <p:tags r:id="rId5"/>
            </p:custDataLst>
          </p:nvPr>
        </p:nvSpPr>
        <p:spPr>
          <a:xfrm>
            <a:off x="945515" y="3842385"/>
            <a:ext cx="50800" cy="17272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>
          <a:xfrm>
            <a:off x="1764665" y="3895725"/>
            <a:ext cx="30099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搬运行李不便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>
          <a:xfrm>
            <a:off x="1764665" y="4589780"/>
            <a:ext cx="3178175" cy="83185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宿舍大多没有电梯，对于需要搬运很重行李的学生来说不太方便。</a:t>
            </a: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52" name="组合 51"/>
          <p:cNvGrpSpPr/>
          <p:nvPr>
            <p:custDataLst>
              <p:tags r:id="rId8"/>
            </p:custDataLst>
          </p:nvPr>
        </p:nvGrpSpPr>
        <p:grpSpPr>
          <a:xfrm rot="0">
            <a:off x="5833110" y="1045845"/>
            <a:ext cx="5777865" cy="4565650"/>
            <a:chOff x="2165" y="3541"/>
            <a:chExt cx="14855" cy="12324"/>
          </a:xfrm>
        </p:grpSpPr>
        <p:pic>
          <p:nvPicPr>
            <p:cNvPr id="53" name="图片 52" descr="x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165" y="3541"/>
              <a:ext cx="14855" cy="12324"/>
            </a:xfrm>
            <a:prstGeom prst="rect">
              <a:avLst/>
            </a:prstGeom>
          </p:spPr>
        </p:pic>
        <p:pic>
          <p:nvPicPr>
            <p:cNvPr id="54" name="图片 53" descr="E:/设计图片素材/7805730_.jpg7805730_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email"/>
            <a:srcRect l="4" t="10020" r="4" b="10020"/>
            <a:stretch>
              <a:fillRect/>
            </a:stretch>
          </p:blipFill>
          <p:spPr>
            <a:xfrm>
              <a:off x="2896" y="4081"/>
              <a:ext cx="13387" cy="1070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28" h="4980">
                  <a:moveTo>
                    <a:pt x="0" y="0"/>
                  </a:moveTo>
                  <a:lnTo>
                    <a:pt x="6228" y="0"/>
                  </a:lnTo>
                  <a:lnTo>
                    <a:pt x="6228" y="4980"/>
                  </a:lnTo>
                  <a:lnTo>
                    <a:pt x="0" y="49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rgbClr val="CBCBCB"/>
              </a:solidFill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2787650" y="1045210"/>
            <a:ext cx="2918460" cy="732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单人间（配备独立卫生间）</a:t>
            </a:r>
            <a:endParaRPr lang="zh-CN" altLang="en-US"/>
          </a:p>
          <a:p>
            <a:r>
              <a:rPr lang="zh-CN" altLang="en-US"/>
              <a:t>多人间（公用卫生间）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+mj-lt"/>
                <a:ea typeface="+mj-ea"/>
              </a:rPr>
              <a:t>教师态度</a:t>
            </a:r>
            <a:endParaRPr lang="zh-CN" altLang="en-US">
              <a:latin typeface="+mj-lt"/>
              <a:ea typeface="+mj-ea"/>
            </a:endParaRPr>
          </a:p>
        </p:txBody>
      </p:sp>
      <p:sp>
        <p:nvSpPr>
          <p:cNvPr id="3" name="装饰  7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授课老师友好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+mn-lt"/>
                <a:ea typeface="+mn-ea"/>
              </a:rPr>
              <a:t>暑校的授课老师态度友好，他们乐于为学生答疑解惑，在教学过程中与学生积极互动，营造了良好的学习氛围，让学生们能够更好地投入到学习中。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装饰  1"/>
          <p:cNvSpPr>
            <a:spLocks noGrp="1"/>
          </p:cNvSpPr>
          <p:nvPr>
            <p:ph type="body" idx="16392"/>
            <p:custDataLst>
              <p:tags r:id="rId5"/>
            </p:custDataLst>
          </p:nvPr>
        </p:nvSpPr>
        <p:spPr>
          <a:xfrm>
            <a:off x="609600" y="4114800"/>
            <a:ext cx="7416800" cy="22098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 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>
          <a:xfrm>
            <a:off x="803275" y="4406900"/>
            <a:ext cx="6807200" cy="406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工作划分明显</a:t>
            </a: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>
          <a:xfrm>
            <a:off x="914400" y="5033645"/>
            <a:ext cx="6807200" cy="914400"/>
          </a:xfrm>
        </p:spPr>
        <p:txBody>
          <a:bodyPr/>
          <a:p>
            <a:r>
              <a:rPr lang="zh-CN" altLang="en-US">
                <a:latin typeface="+mn-lt"/>
                <a:ea typeface="+mn-ea"/>
              </a:rPr>
              <a:t>在英国每个人的工作职责都划分得很清楚。所以当您有需求时，可以先看看是哪方面的事情，然后直接找负责那一块的老师就行。这样能最快也最准确地帮到您。</a:t>
            </a:r>
            <a:endParaRPr lang="zh-CN" altLang="en-US">
              <a:latin typeface="+mn-lt"/>
              <a:ea typeface="+mn-ea"/>
            </a:endParaRPr>
          </a:p>
        </p:txBody>
      </p:sp>
      <p:pic>
        <p:nvPicPr>
          <p:cNvPr id="12" name="图片占位符 11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r="32859" b="50783"/>
          <a:stretch>
            <a:fillRect/>
          </a:stretch>
        </p:blipFill>
        <p:spPr>
          <a:xfrm>
            <a:off x="7721600" y="622300"/>
            <a:ext cx="2726690" cy="2665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rcRect t="50000" r="33062"/>
          <a:stretch>
            <a:fillRect/>
          </a:stretch>
        </p:blipFill>
        <p:spPr>
          <a:xfrm>
            <a:off x="9119235" y="3287395"/>
            <a:ext cx="2670810" cy="266065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10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fd33571a6a02925bdc34586421d27c1effd2f6d"/>
  <p:tag name="KSO_WM_NEWLAYOUT_GROUP_ID" val="layout_2"/>
  <p:tag name="KSO_WM_NEWLAYOUT_ID" val="slide_efebb92098ae4c0e"/>
</p:tagLst>
</file>

<file path=ppt/tags/tag10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8608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cf59866220a5bb66c0539df07789f215214fd33"/>
  <p:tag name="KSO_WM_NEWLAYOUT_GROUP_ID" val="layout_51"/>
  <p:tag name="KSO_WM_NEWLAYOUT_ID" val="slide_95ca0f44177c2950"/>
</p:tagLst>
</file>

<file path=ppt/tags/tag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abd04d467b2ce7f7b7081e9c05cf3480c2a01e2"/>
  <p:tag name="KSO_WM_NEWLAYOUT_GROUP_ID" val="layout_63"/>
  <p:tag name="KSO_WM_NEWLAYOUT_ID" val="slide_f8237b5359323683"/>
</p:tagLst>
</file>

<file path=ppt/tags/tag1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671cfde436fb2f47cafb0da4061437abc58308a"/>
  <p:tag name="KSO_WM_NEWLAYOUT_GROUP_ID" val="layout_42"/>
  <p:tag name="KSO_WM_NEWLAYOUT_ID" val="slide_612acce709c55489"/>
</p:tagLst>
</file>

<file path=ppt/tags/tag1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4ffebad6c70f2c9dba6c08bfeb34754a55708c"/>
  <p:tag name="KSO_WM_NEWLAYOUT_GROUP_ID" val="layout_60"/>
  <p:tag name="KSO_WM_NEWLAYOUT_ID" val="slide_e710c97e57963add"/>
</p:tagLst>
</file>

<file path=ppt/tags/tag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4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f4f5c68949061c5d7a71a34b1f2ced2d0191747"/>
  <p:tag name="KSO_WM_NEWLAYOUT_GROUP_ID" val="layout_10007"/>
  <p:tag name="KSO_WM_NEWLAYOUT_ID" val="slide_905b45f25cb76984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a9574e33279fea602c95a3b09ab4d2101bdf01"/>
  <p:tag name="KSO_WM_NEWLAYOUT_GROUP_ID" val="layout_59"/>
  <p:tag name="KSO_WM_NEWLAYOUT_ID" val="slide_5de86d768367c858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171ecf031f75285badfde0d5fe2998f9ab5d293"/>
  <p:tag name="KSO_WM_NEWLAYOUT_GROUP_ID" val="layout_48"/>
  <p:tag name="KSO_WM_NEWLAYOUT_ID" val="slide_10d253ff511e52b1"/>
</p:tagLst>
</file>

<file path=ppt/tags/tag1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f01f138fb97eb4c76391d9aed1bdabc5467e577"/>
  <p:tag name="KSO_WM_NEWLAYOUT_GROUP_ID" val="layout_62"/>
  <p:tag name="KSO_WM_NEWLAYOUT_ID" val="slide_72ee7055fb184196"/>
</p:tagLst>
</file>

<file path=ppt/tags/tag1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593142f323648a1130710638e9578c7db64722"/>
  <p:tag name="KSO_WM_NEWLAYOUT_GROUP_ID" val="layout_26"/>
  <p:tag name="KSO_WM_NEWLAYOUT_ID" val="slide_f735ce61ce8c34f7"/>
</p:tagLst>
</file>

<file path=ppt/tags/tag1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7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ec66c861fe151bb84ce169bc45f86a2b471ffc2"/>
  <p:tag name="KSO_WM_NEWLAYOUT_GROUP_ID" val="layout_57"/>
  <p:tag name="KSO_WM_NEWLAYOUT_ID" val="slide_138b38c969135e9e"/>
</p:tagLst>
</file>

<file path=ppt/tags/tag17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697203cd5429e28682d6731eb245e16625042d7"/>
  <p:tag name="KSO_WM_NEWLAYOUT_GROUP_ID" val="layout_6"/>
  <p:tag name="KSO_WM_NEWLAYOUT_ID" val="slide_e87187570ab29065"/>
</p:tagLst>
</file>

<file path=ppt/tags/tag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3a883e81cde995b60e240b2e08e90347b949164"/>
  <p:tag name="KSO_WM_NEWLAYOUT_GROUP_ID" val="layout_10013"/>
  <p:tag name="KSO_WM_NEWLAYOUT_ID" val="slide_7c911e96ddc6fbd5"/>
</p:tagLst>
</file>

<file path=ppt/tags/tag1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cbd17eda9014873aa6b8732dae178cb984637c1"/>
  <p:tag name="KSO_WM_NEWLAYOUT_GROUP_ID" val="layout_10004"/>
  <p:tag name="KSO_WM_NEWLAYOUT_ID" val="slide_aec818c1bcb6d7c7"/>
</p:tagLst>
</file>

<file path=ppt/tags/tag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0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1ee1e009eca23f11c4df3b03af42e058733423"/>
  <p:tag name="KSO_WM_NEWLAYOUT_GROUP_ID" val="layout_34"/>
  <p:tag name="KSO_WM_NEWLAYOUT_ID" val="slide_f9831a2d5a2fefdf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5a29ad8a200b81d0af7d924c2eecfe41c19be3f"/>
  <p:tag name="KSO_WM_NEWLAYOUT_GROUP_ID" val="layout_3"/>
  <p:tag name="KSO_WM_NEWLAYOUT_ID" val="slide_d34ee385bdad3e3c"/>
</p:tagLst>
</file>

<file path=ppt/tags/tag21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2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6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20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224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57fb10b2433e0f67ea8a58759741680aa4894c"/>
  <p:tag name="KSO_WM_NEWLAYOUT_GROUP_ID" val="layout_30"/>
  <p:tag name="KSO_WM_NEWLAYOUT_ID" val="slide_97e71a9c1fd50a82"/>
</p:tagLst>
</file>

<file path=ppt/tags/tag2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9b1f57a00a887dd6d808193ac77fe01f217abb4"/>
  <p:tag name="KSO_WM_NEWLAYOUT_GROUP_ID" val="layout_10003"/>
  <p:tag name="KSO_WM_NEWLAYOUT_ID" val="slide_1317ae9d67da5f18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55b6dcd41a31777591b93fc1aee8f3b7cbe49f7"/>
  <p:tag name="KSO_WM_NEWLAYOUT_GROUP_ID" val="layout_10012"/>
  <p:tag name="KSO_WM_NEWLAYOUT_ID" val="slide_3775706ee5620903"/>
</p:tagLst>
</file>

<file path=ppt/tags/tag2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952af235bb4015c4fe9ba23fc3f84f4a7ee3dc8"/>
  <p:tag name="KSO_WM_NEWLAYOUT_GROUP_ID" val="layout_31"/>
  <p:tag name="KSO_WM_NEWLAYOUT_ID" val="slide_0490e86dca4ec783"/>
</p:tagLst>
</file>

<file path=ppt/tags/tag2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eb496883e4c392706e1cd9694b560a56758e1f"/>
  <p:tag name="KSO_WM_NEWLAYOUT_GROUP_ID" val="layout_39"/>
  <p:tag name="KSO_WM_NEWLAYOUT_ID" val="slide_5970346f41a9f824"/>
</p:tagLst>
</file>

<file path=ppt/tags/tag2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7fe22f538a4f28d3a0b2faaacde71712853ba9"/>
  <p:tag name="KSO_WM_NEWLAYOUT_GROUP_ID" val="layout_10014"/>
  <p:tag name="KSO_WM_NEWLAYOUT_ID" val="slide_32beab135281aea2"/>
</p:tagLst>
</file>

<file path=ppt/tags/tag2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3.xml><?xml version="1.0" encoding="utf-8"?>
<p:tagLst xmlns:p="http://schemas.openxmlformats.org/presentationml/2006/main">
  <p:tag name="KSO_WM_UNIT_TYPE" val="i"/>
  <p:tag name="KSO_WM_UNIT_INDEX" val="1"/>
  <p:tag name="KSO_WM_UNIT_ID" val="_0*i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4.xml><?xml version="1.0" encoding="utf-8"?>
<p:tagLst xmlns:p="http://schemas.openxmlformats.org/presentationml/2006/main">
  <p:tag name="KSO_WM_UNIT_TYPE" val="i"/>
  <p:tag name="KSO_WM_UNIT_INDEX" val="4"/>
  <p:tag name="KSO_WM_UNIT_ID" val="_0*i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8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79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8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28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282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8608"/>
  <p:tag name="KSO_WM_TEMPLATE_CATEGORY" val="custom"/>
  <p:tag name="KSO_WM_TEMPLATE_MASTER_TYPE" val="0"/>
  <p:tag name="KSO_WM_TAG_VERSION" val="3.0"/>
</p:tagLst>
</file>

<file path=ppt/tags/tag283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7f41f41fa3c8ceaab7627d4972093b76f1458969"/>
  <p:tag name="KSO_WM_NEWLAYOUT_ID" val="941"/>
  <p:tag name="KSO_WM_UNIT_ID" val="custom40488608_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文档标题"/>
</p:tagLst>
</file>

<file path=ppt/tags/tag28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custom40488608_1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BY WPS"/>
</p:tagLst>
</file>

<file path=ppt/tags/tag285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1"/>
  <p:tag name="KSO_WM_SLIDE_INDEX" val="1"/>
  <p:tag name="KSO_WM_SLIDE_ITEM_CNT" val="0"/>
  <p:tag name="KSO_WM_SLIDE_LAYOUT" val="a_f"/>
  <p:tag name="KSO_WM_SLIDE_LAYOUT_CNT" val="1_2"/>
  <p:tag name="KSO_WM_SLIDE_TYPE" val="title"/>
  <p:tag name="KSO_WM_TAG_VERSION" val="3.0"/>
  <p:tag name="KSO_WM_TEMPLATE_CATEGORY" val="custom"/>
  <p:tag name="KSO_WM_TEMPLATE_INDEX" val="40488608"/>
  <p:tag name="KSO_WM_TEMPLATE_MASTER_TYPE" val="0"/>
  <p:tag name="KSO_WM_TEMPLATE_SLIDE_ID" val="slide_7d1b418b74e2b859"/>
  <p:tag name="KSO_WM_TEMPLATE_SUBCATEGORY" val="29"/>
  <p:tag name="KSO_WM_TEMPLATE_THUMBS_INDEX" val="1、9"/>
</p:tagLst>
</file>

<file path=ppt/tags/tag2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0e0497f7877f4eb9c3d48282466e9da452639d2"/>
  <p:tag name="KSO_WM_NEWLAYOUT_GROUP_ID" val="layout_1-5"/>
  <p:tag name="KSO_WM_NEWLAYOUT_ID" val="slide_ba60fb0293b23fd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9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29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0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302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25704"/>
  <p:tag name="KSO_WM_TEMPLATE_SLIDE_ID" val="slide_ba60fb0293b23fda"/>
</p:tagLst>
</file>

<file path=ppt/tags/tag30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custom40488608_7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章节标题"/>
</p:tagLst>
</file>

<file path=ppt/tags/tag30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custom40488608_7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01"/>
</p:tagLst>
</file>

<file path=ppt/tags/tag305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7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ATEGORY" val="custom"/>
  <p:tag name="KSO_WM_TEMPLATE_INDEX" val="40488608"/>
  <p:tag name="KSO_WM_TEMPLATE_MASTER_TYPE" val="0"/>
  <p:tag name="KSO_WM_TEMPLATE_SLIDE_ID" val="slide_8d1615941f9e1a55"/>
  <p:tag name="KSO_WM_TEMPLATE_SUBCATEGORY" val="29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2_1*l_i*1_1"/>
  <p:tag name="KSO_WM_TEMPLATE_CATEGORY" val="diagram"/>
  <p:tag name="KSO_WM_TEMPLATE_INDEX" val="20235412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IRTUALLY_FRAME" val="{&quot;height&quot;:466.8500061035156,&quot;left&quot;:36.465354330708664,&quot;top&quot;:26.688740157480332,&quot;width&quot;:498.947165354331}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3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2_1*l_h_f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IRTUALLY_FRAME" val="{&quot;height&quot;:466.8500061035156,&quot;left&quot;:36.465354330708664,&quot;top&quot;:26.688740157480332,&quot;width&quot;:498.947165354331}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2_1*l_h_a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466.8500061035156,&quot;left&quot;:36.465354330708664,&quot;top&quot;:26.688740157480332,&quot;width&quot;:498.947165354331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466.8500061035156,&quot;left&quot;:36.465354330708664,&quot;top&quot;:26.688740157480332,&quot;width&quot;:498.9471653543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1_1"/>
  <p:tag name="KSO_WM_UNIT_INDEX" val="1_1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3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2_1*l_h_a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466.8500061035156,&quot;left&quot;:36.465354330708664,&quot;top&quot;:26.688740157480332,&quot;width&quot;:498.947165354331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466.8500061035156,&quot;left&quot;:36.465354330708664,&quot;top&quot;:26.688740157480332,&quot;width&quot;:498.9471653543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2_1"/>
  <p:tag name="KSO_WM_UNIT_INDEX" val="1_2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13.xml><?xml version="1.0" encoding="utf-8"?>
<p:tagLst xmlns:p="http://schemas.openxmlformats.org/presentationml/2006/main">
  <p:tag name="KSO_WM_UNIT_PIC_EFFECT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081_1*i*1"/>
  <p:tag name="KSO_WM_TEMPLATE_CATEGORY" val="custom"/>
  <p:tag name="KSO_WM_TEMPLATE_INDEX" val="20235081"/>
  <p:tag name="KSO_WM_UNIT_LAYERLEVEL" val="1"/>
  <p:tag name="KSO_WM_TAG_VERSION" val="3.0"/>
  <p:tag name="KSO_WM_BEAUTIFY_FLAG" val="#wm#"/>
  <p:tag name="KSO_WM_UNIT_PIC_EFFECT" val="1"/>
</p:tagLst>
</file>

<file path=ppt/tags/tag315.xml><?xml version="1.0" encoding="utf-8"?>
<p:tagLst xmlns:p="http://schemas.openxmlformats.org/presentationml/2006/main">
  <p:tag name="KSO_WM_UNIT_VALUE" val="2600*25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81_1*d*1"/>
  <p:tag name="KSO_WM_TEMPLATE_CATEGORY" val="custom"/>
  <p:tag name="KSO_WM_TEMPLATE_INDEX" val="20235081"/>
  <p:tag name="KSO_WM_UNIT_LAYERLEVEL" val="1"/>
  <p:tag name="KSO_WM_TAG_VERSION" val="3.0"/>
  <p:tag name="KSO_WM_BEAUTIFY_FLAG" val="#wm#"/>
  <p:tag name="KSO_WM_UNIT_PIC_EFFECT" val="1"/>
</p:tagLst>
</file>

<file path=ppt/tags/tag316.xml><?xml version="1.0" encoding="utf-8"?>
<p:tagLst xmlns:p="http://schemas.openxmlformats.org/presentationml/2006/main">
  <p:tag name="KSO_WM_SLIDE_ID" val="custom20231727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1727"/>
  <p:tag name="KSO_WM_SLIDE_TYPE" val="text"/>
  <p:tag name="KSO_WM_SLIDE_SUBTYPE" val="picTxt"/>
  <p:tag name="KSO_WM_SLIDE_SIZE" val="409.475*360.773"/>
  <p:tag name="KSO_WM_SLIDE_POSITION" val="46.425*133.089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1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custom40488608_7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章节标题"/>
</p:tagLst>
</file>

<file path=ppt/tags/tag31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custom40488608_7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01"/>
</p:tagLst>
</file>

<file path=ppt/tags/tag319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7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ATEGORY" val="custom"/>
  <p:tag name="KSO_WM_TEMPLATE_INDEX" val="40488608"/>
  <p:tag name="KSO_WM_TEMPLATE_MASTER_TYPE" val="0"/>
  <p:tag name="KSO_WM_TEMPLATE_SLIDE_ID" val="slide_8d1615941f9e1a55"/>
  <p:tag name="KSO_WM_TEMPLATE_SUBCATEGORY" val="29"/>
</p:tagLst>
</file>

<file path=ppt/tags/tag3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3_2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3_2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13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3_1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SUBTYPE" val="d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3_3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3_3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LINE_FORE_SCHEMECOLOR_INDEX" val="13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2_2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2_2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13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2_1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SUBTYPE" val="d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2_3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2_3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LINE_FORE_SCHEMECOLOR_INDEX" val="13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1_2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13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1_1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SUBTYPE" val="d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UNIT_TEXT_FILL_TYPE" val="1"/>
  <p:tag name="KSO_WM_DIAGRAM_VIRTUALLY_FRAME" val="{&quot;height&quot;:297.3984978334922,&quot;left&quot;:50.6,&quot;top&quot;:148.4,&quot;width&quot;:853.3875135815236}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MAX_ITEMCNT" val="6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i*1_2_1_3"/>
  <p:tag name="KSO_WM_TEMPLATE_CATEGORY" val="diagram"/>
  <p:tag name="KSO_WM_TEMPLATE_INDEX" val="20234877"/>
  <p:tag name="KSO_WM_UNIT_LAYERLEVEL" val="1_1_1_1"/>
  <p:tag name="KSO_WM_TAG_VERSION" val="3.0"/>
  <p:tag name="KSO_WM_BEAUTIFY_FLAG" val="#wm#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DIAGRAM_VIRTUALLY_FRAME" val="{&quot;height&quot;:297.3984978334922,&quot;left&quot;:50.6,&quot;top&quot;:148.4,&quot;width&quot;:853.3875135815236}"/>
  <p:tag name="KSO_WM_UNIT_LINE_FORE_SCHEMECOLOR_INDEX" val="13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f*1_2_1_1"/>
  <p:tag name="KSO_WM_TEMPLATE_CATEGORY" val="diagram"/>
  <p:tag name="KSO_WM_TEMPLATE_INDEX" val="20234877"/>
  <p:tag name="KSO_WM_UNIT_LAYERLEVEL" val="1_1_1_1"/>
  <p:tag name="KSO_WM_TAG_VERSION" val="3.0"/>
  <p:tag name="KSO_WM_UNIT_SUBTYPE" val="a"/>
  <p:tag name="KSO_WM_UNIT_NOCLEAR" val="0"/>
  <p:tag name="KSO_WM_UNIT_VALUE" val="52"/>
  <p:tag name="KSO_WM_UNIT_TYPE" val="n_h_h_f"/>
  <p:tag name="KSO_WM_UNIT_INDEX" val="1_2_1_1"/>
  <p:tag name="KSO_WM_DIAGRAM_MAX_ITEMCNT" val="6"/>
  <p:tag name="KSO_WM_DIAGRAM_MIN_ITEMCNT" val="2"/>
  <p:tag name="KSO_WM_DIAGRAM_VIRTUALLY_FRAME" val="{&quot;height&quot;:297.3984978334922,&quot;left&quot;:50.6,&quot;top&quot;:148.4,&quot;width&quot;:853.38751358152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LINE_FORE_SCHEMECOLOR_INDEX" val="-2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3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f*1_2_2_1"/>
  <p:tag name="KSO_WM_TEMPLATE_CATEGORY" val="diagram"/>
  <p:tag name="KSO_WM_TEMPLATE_INDEX" val="20234877"/>
  <p:tag name="KSO_WM_UNIT_LAYERLEVEL" val="1_1_1_1"/>
  <p:tag name="KSO_WM_TAG_VERSION" val="3.0"/>
  <p:tag name="KSO_WM_UNIT_SUBTYPE" val="a"/>
  <p:tag name="KSO_WM_UNIT_NOCLEAR" val="0"/>
  <p:tag name="KSO_WM_UNIT_VALUE" val="52"/>
  <p:tag name="KSO_WM_UNIT_TYPE" val="n_h_h_f"/>
  <p:tag name="KSO_WM_UNIT_INDEX" val="1_2_2_1"/>
  <p:tag name="KSO_WM_DIAGRAM_MAX_ITEMCNT" val="6"/>
  <p:tag name="KSO_WM_DIAGRAM_MIN_ITEMCNT" val="2"/>
  <p:tag name="KSO_WM_DIAGRAM_VIRTUALLY_FRAME" val="{&quot;height&quot;:297.3984978334922,&quot;left&quot;:50.6,&quot;top&quot;:148.4,&quot;width&quot;:853.38751358152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LINE_FORE_SCHEMECOLOR_INDEX" val="-2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4877_2*n_h_h_f*1_2_3_1"/>
  <p:tag name="KSO_WM_TEMPLATE_CATEGORY" val="diagram"/>
  <p:tag name="KSO_WM_TEMPLATE_INDEX" val="20234877"/>
  <p:tag name="KSO_WM_UNIT_LAYERLEVEL" val="1_1_1_1"/>
  <p:tag name="KSO_WM_TAG_VERSION" val="3.0"/>
  <p:tag name="KSO_WM_UNIT_SUBTYPE" val="a"/>
  <p:tag name="KSO_WM_UNIT_NOCLEAR" val="0"/>
  <p:tag name="KSO_WM_UNIT_VALUE" val="52"/>
  <p:tag name="KSO_WM_UNIT_TYPE" val="n_h_h_f"/>
  <p:tag name="KSO_WM_UNIT_INDEX" val="1_2_3_1"/>
  <p:tag name="KSO_WM_DIAGRAM_MAX_ITEMCNT" val="6"/>
  <p:tag name="KSO_WM_DIAGRAM_MIN_ITEMCNT" val="2"/>
  <p:tag name="KSO_WM_DIAGRAM_VIRTUALLY_FRAME" val="{&quot;height&quot;:297.3984978334922,&quot;left&quot;:50.6,&quot;top&quot;:148.4,&quot;width&quot;:853.387513581523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LINE_FORE_SCHEMECOLOR_INDEX" val="-2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32.xml><?xml version="1.0" encoding="utf-8"?>
<p:tagLst xmlns:p="http://schemas.openxmlformats.org/presentationml/2006/main">
  <p:tag name="KSO_WM_SLIDE_ID" val="diagram20234877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4877"/>
  <p:tag name="KSO_WM_SLIDE_TYPE" val="text"/>
  <p:tag name="KSO_WM_SLIDE_SUBTYPE" val="diag"/>
  <p:tag name="KSO_WM_SLIDE_SIZE" val="844.825*292.15"/>
  <p:tag name="KSO_WM_SLIDE_POSITION" val="56.05*153.449"/>
  <p:tag name="KSO_WM_SLIDE_LAYOUT" val="a_n"/>
  <p:tag name="KSO_WM_SLIDE_LAYOUT_CNT" val="1_1"/>
  <p:tag name="KSO_WM_SPECIAL_SOURCE" val="bdnull"/>
  <p:tag name="KSO_WM_DIAGRAM_GROUP_CODE" val="n1-1"/>
  <p:tag name="KSO_WM_SLIDE_DIAGTYPE" val="n"/>
</p:tagLst>
</file>

<file path=ppt/tags/tag33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custom40488608_7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章节标题"/>
</p:tagLst>
</file>

<file path=ppt/tags/tag33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custom40488608_7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01"/>
</p:tagLst>
</file>

<file path=ppt/tags/tag335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7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ATEGORY" val="custom"/>
  <p:tag name="KSO_WM_TEMPLATE_INDEX" val="40488608"/>
  <p:tag name="KSO_WM_TEMPLATE_MASTER_TYPE" val="0"/>
  <p:tag name="KSO_WM_TEMPLATE_SLIDE_ID" val="slide_8d1615941f9e1a55"/>
  <p:tag name="KSO_WM_TEMPLATE_SUBCATEGORY" val="29"/>
</p:tagLst>
</file>

<file path=ppt/tags/tag3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f01f138fb97eb4c76391d9aed1bdabc5467e577"/>
  <p:tag name="KSO_WM_NEWLAYOUT_GROUP_ID" val="layout_62"/>
  <p:tag name="KSO_WM_NEWLAYOUT_ID" val="slide_72ee7055fb184196"/>
  <p:tag name="KSO_WM_UNIT_PRESET_TEXT" val="单击此处添加标题"/>
</p:tagLst>
</file>

<file path=ppt/tags/tag33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4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43.xml><?xml version="1.0" encoding="utf-8"?>
<p:tagLst xmlns:p="http://schemas.openxmlformats.org/presentationml/2006/main">
  <p:tag name="KSO_WM_UNIT_PIC_EFFECT" val="1"/>
</p:tagLst>
</file>

<file path=ppt/tags/tag3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85_1*i*1"/>
  <p:tag name="KSO_WM_TEMPLATE_CATEGORY" val="custom"/>
  <p:tag name="KSO_WM_TEMPLATE_INDEX" val="20238485"/>
  <p:tag name="KSO_WM_UNIT_LAYERLEVEL" val="1"/>
  <p:tag name="KSO_WM_TAG_VERSION" val="1.0"/>
  <p:tag name="KSO_WM_UNIT_PIC_EFFECT" val="1"/>
</p:tagLst>
</file>

<file path=ppt/tags/tag345.xml><?xml version="1.0" encoding="utf-8"?>
<p:tagLst xmlns:p="http://schemas.openxmlformats.org/presentationml/2006/main">
  <p:tag name="KSO_WM_BEAUTIFY_FLAG" val="#wm#"/>
  <p:tag name="KSO_WM_UNIT_VALUE" val="1887*235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85_1*d*1"/>
  <p:tag name="KSO_WM_TEMPLATE_CATEGORY" val="custom"/>
  <p:tag name="KSO_WM_TEMPLATE_INDEX" val="20238485"/>
  <p:tag name="KSO_WM_UNIT_LAYERLEVEL" val="1"/>
  <p:tag name="KSO_WM_TAG_VERSION" val="1.0"/>
  <p:tag name="KSO_WM_UNIT_PIC_EFFECT" val="1"/>
</p:tagLst>
</file>

<file path=ppt/tags/tag34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72ee7055fb184196"/>
</p:tagLst>
</file>

<file path=ppt/tags/tag3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593142f323648a1130710638e9578c7db64722"/>
  <p:tag name="KSO_WM_NEWLAYOUT_GROUP_ID" val="layout_26"/>
  <p:tag name="KSO_WM_NEWLAYOUT_ID" val="slide_f735ce61ce8c34f7"/>
  <p:tag name="KSO_WM_UNIT_PRESET_TEXT" val="单击此处添加标题"/>
</p:tagLst>
</file>

<file path=ppt/tags/tag3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5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f735ce61ce8c34f7"/>
</p:tagLst>
</file>

<file path=ppt/tags/tag356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custom40488608_7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章节标题"/>
</p:tagLst>
</file>

<file path=ppt/tags/tag35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custom40488608_7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01"/>
</p:tagLst>
</file>

<file path=ppt/tags/tag358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7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ATEGORY" val="custom"/>
  <p:tag name="KSO_WM_TEMPLATE_INDEX" val="40488608"/>
  <p:tag name="KSO_WM_TEMPLATE_MASTER_TYPE" val="0"/>
  <p:tag name="KSO_WM_TEMPLATE_SLIDE_ID" val="slide_8d1615941f9e1a55"/>
  <p:tag name="KSO_WM_TEMPLATE_SUBCATEGORY" val="29"/>
</p:tagLst>
</file>

<file path=ppt/tags/tag3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1ee1e009eca23f11c4df3b03af42e058733423"/>
  <p:tag name="KSO_WM_NEWLAYOUT_GROUP_ID" val="layout_34"/>
  <p:tag name="KSO_WM_NEWLAYOUT_ID" val="slide_f9831a2d5a2fefdf"/>
  <p:tag name="KSO_WM_UNIT_PRESET_TEXT" val="单击此处添加标题"/>
</p:tagLst>
</file>

<file path=ppt/tags/tag3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087069806&quot;,&quot;product_name&quot;:&quot;wps-wpp-pc&quot;,&quot;intention_code&quot;:&quot;wps_wpp_generate_outline_pay&quot;}*auto_gallery_ai_v2.1.6_ONLINE*3766323363323966313238336339353734343232386134666664386639383230-slide-21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55376195&quot;,&quot;product_name&quot;:&quot;wps-wpp-pc&quot;,&quot;intention_code&quot;:&quot;wps_wpp_generate_outline_pay&quot;}*auto_gallery_ai_v2.1.6_ONLINE*3766323363323966313238336339353734343232386134666664386639383230-slide-21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f9831a2d5a2fefdf"/>
</p:tagLst>
</file>

<file path=ppt/tags/tag3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5a29ad8a200b81d0af7d924c2eecfe41c19be3f"/>
  <p:tag name="KSO_WM_NEWLAYOUT_GROUP_ID" val="layout_3"/>
  <p:tag name="KSO_WM_NEWLAYOUT_ID" val="slide_d34ee385bdad3e3c"/>
  <p:tag name="KSO_WM_UNIT_PRESET_TEXT" val="单击此处添加标题"/>
</p:tagLst>
</file>

<file path=ppt/tags/tag36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69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73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77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8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381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384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25704"/>
  <p:tag name="KSO_WM_TEMPLATE_SLIDE_ID" val="slide_d34ee385bdad3e3c"/>
</p:tagLst>
</file>

<file path=ppt/tags/tag3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57fb10b2433e0f67ea8a58759741680aa4894c"/>
  <p:tag name="KSO_WM_NEWLAYOUT_GROUP_ID" val="layout_30"/>
  <p:tag name="KSO_WM_NEWLAYOUT_ID" val="slide_97e71a9c1fd50a82"/>
  <p:tag name="KSO_WM_UNIT_PRESET_TEXT" val="单击此处添加标题"/>
</p:tagLst>
</file>

<file path=ppt/tags/tag38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39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97e71a9c1fd50a82"/>
</p:tagLst>
</file>

<file path=ppt/tags/tag3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9b1f57a00a887dd6d808193ac77fe01f217abb4"/>
  <p:tag name="KSO_WM_NEWLAYOUT_GROUP_ID" val="layout_10003"/>
  <p:tag name="KSO_WM_NEWLAYOUT_ID" val="slide_1317ae9d67da5f18"/>
  <p:tag name="KSO_WM_UNIT_PRESET_TEXT" val="单击此处添加标题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1317ae9d67da5f18"/>
</p:tagLst>
</file>

<file path=ppt/tags/tag39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custom40488608_7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单击此处添加章节标题"/>
</p:tagLst>
</file>

<file path=ppt/tags/tag39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custom40488608_7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01"/>
</p:tagLst>
</file>

<file path=ppt/tags/tag4.xml><?xml version="1.0" encoding="utf-8"?>
<p:tagLst xmlns:p="http://schemas.openxmlformats.org/presentationml/2006/main">
  <p:tag name="KSO_WM_UNIT_TYPE" val="f"/>
  <p:tag name="KSO_WM_UNIT_INDEX" val="1"/>
  <p:tag name="KSO_WM_UNIT_ID" val="_1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40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400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7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ATEGORY" val="custom"/>
  <p:tag name="KSO_WM_TEMPLATE_INDEX" val="40488608"/>
  <p:tag name="KSO_WM_TEMPLATE_MASTER_TYPE" val="0"/>
  <p:tag name="KSO_WM_TEMPLATE_SLIDE_ID" val="slide_8d1615941f9e1a55"/>
  <p:tag name="KSO_WM_TEMPLATE_SUBCATEGORY" val="29"/>
</p:tagLst>
</file>

<file path=ppt/tags/tag4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eb496883e4c392706e1cd9694b560a56758e1f"/>
  <p:tag name="KSO_WM_NEWLAYOUT_GROUP_ID" val="layout_39"/>
  <p:tag name="KSO_WM_NEWLAYOUT_ID" val="slide_5970346f41a9f824"/>
  <p:tag name="KSO_WM_UNIT_PRESET_TEXT" val="单击此处添加标题"/>
</p:tagLst>
</file>

<file path=ppt/tags/tag402.xml><?xml version="1.0" encoding="utf-8"?>
<p:tagLst xmlns:p="http://schemas.openxmlformats.org/presentationml/2006/main">
  <p:tag name="KSO_WM_BEAUTIFY_FLAG" val="#wm#"/>
  <p:tag name="KSO_WM_UNIT_VALUE" val="1600*27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1_1*d*1"/>
  <p:tag name="KSO_WM_TEMPLATE_CATEGORY" val="custom"/>
  <p:tag name="KSO_WM_TEMPLATE_INDEX" val="40479651"/>
  <p:tag name="KSO_WM_UNIT_LAYERLEVEL" val="1"/>
  <p:tag name="KSO_WM_TAG_VERSION" val="3.0"/>
  <p:tag name="KSO_WM_UNIT_PIC_EFFECT" val="1"/>
</p:tagLst>
</file>

<file path=ppt/tags/tag403.xml><?xml version="1.0" encoding="utf-8"?>
<p:tagLst xmlns:p="http://schemas.openxmlformats.org/presentationml/2006/main">
  <p:tag name="KSO_WM_UNIT_PIC_EFFECT" val="1"/>
</p:tagLst>
</file>

<file path=ppt/tags/tag4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9_1*i*1"/>
  <p:tag name="KSO_WM_TEMPLATE_CATEGORY" val="custom"/>
  <p:tag name="KSO_WM_TEMPLATE_INDEX" val="20238569"/>
  <p:tag name="KSO_WM_UNIT_LAYERLEVEL" val="1"/>
  <p:tag name="KSO_WM_TAG_VERSION" val="3.0"/>
  <p:tag name="KSO_WM_UNIT_PIC_EFFECT" val="1"/>
</p:tagLst>
</file>

<file path=ppt/tags/tag4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9_1*i*2"/>
  <p:tag name="KSO_WM_TEMPLATE_CATEGORY" val="custom"/>
  <p:tag name="KSO_WM_TEMPLATE_INDEX" val="20238569"/>
  <p:tag name="KSO_WM_UNIT_LAYERLEVEL" val="1"/>
  <p:tag name="KSO_WM_TAG_VERSION" val="3.0"/>
  <p:tag name="KSO_WM_UNIT_PIC_EFFECT" val="1"/>
</p:tagLst>
</file>

<file path=ppt/tags/tag406.xml><?xml version="1.0" encoding="utf-8"?>
<p:tagLst xmlns:p="http://schemas.openxmlformats.org/presentationml/2006/main">
  <p:tag name="KSO_WM_BEAUTIFY_FLAG" val="#wm#"/>
  <p:tag name="KSO_WM_UNIT_VALUE" val="1478*218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9_1*d*1"/>
  <p:tag name="KSO_WM_TEMPLATE_CATEGORY" val="custom"/>
  <p:tag name="KSO_WM_TEMPLATE_INDEX" val="20238569"/>
  <p:tag name="KSO_WM_UNIT_LAYERLEVEL" val="1"/>
  <p:tag name="KSO_WM_TAG_VERSION" val="3.0"/>
  <p:tag name="KSO_WM_UNIT_PIC_EFFECT" val="1"/>
</p:tagLst>
</file>

<file path=ppt/tags/tag40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5970346f41a9f824"/>
</p:tagLst>
</file>

<file path=ppt/tags/tag40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bdc6f299bb4224c82d686cc909a409ee179255b"/>
  <p:tag name="KSO_WM_NEWLAYOUT_ID" val="953"/>
  <p:tag name="KSO_WM_UNIT_ID" val="custom40488608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  <p:tag name="KSO_WM_UNIT_PRESET_TEXT" val="谢谢观看"/>
</p:tagLst>
</file>

<file path=ppt/tags/tag409.xml><?xml version="1.0" encoding="utf-8"?>
<p:tagLst xmlns:p="http://schemas.openxmlformats.org/presentationml/2006/main">
  <p:tag name="KSO_WM_BEAUTIFY_FLAG" val="#wm#"/>
  <p:tag name="KSO_WM_SLIDE_CONTENT_ORIENTATION" val="center"/>
  <p:tag name="KSO_WM_SLIDE_HAS_MASK" val="0"/>
  <p:tag name="KSO_WM_SLIDE_ID" val="custom40488608_9"/>
  <p:tag name="KSO_WM_SLIDE_INDEX" val="5"/>
  <p:tag name="KSO_WM_SLIDE_ITEM_CNT" val="0"/>
  <p:tag name="KSO_WM_SLIDE_LAYOUT" val="a_b"/>
  <p:tag name="KSO_WM_SLIDE_LAYOUT_CNT" val="1_1"/>
  <p:tag name="KSO_WM_SLIDE_TYPE" val="endPage"/>
  <p:tag name="KSO_WM_TAG_VERSION" val="3.0"/>
  <p:tag name="KSO_WM_TEMPLATE_CATEGORY" val="custom"/>
  <p:tag name="KSO_WM_TEMPLATE_INDEX" val="40488608"/>
  <p:tag name="KSO_WM_TEMPLATE_MASTER_TYPE" val="0"/>
  <p:tag name="KSO_WM_TEMPLATE_SLIDE_ID" val="slide_47de9d0eaa58c516"/>
  <p:tag name="KSO_WM_TEMPLATE_SUBCATEGORY" val="29"/>
</p:tagLst>
</file>

<file path=ppt/tags/tag41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4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4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4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4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4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47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4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7f41f41fa3c8ceaab7627d4972093b76f1458969"/>
  <p:tag name="KSO_WM_NEWLAYOUT_ID" val="941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4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5.xml><?xml version="1.0" encoding="utf-8"?>
<p:tagLst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5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3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5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4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52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LayoutZOrder" val="5"/>
  <p:tag name="KSO_WM_UNIT_ID" val="_10*d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5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9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8608"/>
  <p:tag name="KSO_WM_TEMPLATE_CATEGORY" val="custom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8608"/>
  <p:tag name="KSO_WM_TEMPLATE_CATEGORY" val="custom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8608"/>
  <p:tag name="KSO_WM_TEMPLATE_CATEGORY" val="custom"/>
</p:tagLst>
</file>

<file path=ppt/tags/tag5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888eb753625099b6957bbbfab7cb1c3ec6d3add"/>
  <p:tag name="KSO_WM_NEWLAYOUT_ID" val="947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5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5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6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  <p:tag name="KSO_WM_UNIT_ISNUMDGMTITLE" val="0"/>
  <p:tag name="KSO_WM_TEMPLATE_INDEX" val="40488608"/>
  <p:tag name="KSO_WM_TEMPLATE_CATEGORY" val="custom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8608"/>
  <p:tag name="KSO_WM_TEMPLATE_CATEGORY" val="custom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8608"/>
  <p:tag name="KSO_WM_TEMPLATE_CATEGORY" val="custom"/>
</p:tagLst>
</file>

<file path=ppt/tags/tag6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6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bdc6f299bb4224c82d686cc909a409ee179255b"/>
  <p:tag name="KSO_WM_NEWLAYOUT_ID" val="953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8608"/>
</p:tagLst>
</file>

<file path=ppt/tags/tag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5f64f017fc88ba684bb26ccba6a76513bd6b7323"/>
  <p:tag name="KSO_WM_NEWLAYOUT_ID" val="1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8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0e0497f7877f4eb9c3d48282466e9da452639d2"/>
  <p:tag name="KSO_WM_NEWLAYOUT_GROUP_ID" val="layout_1-5"/>
  <p:tag name="KSO_WM_NEWLAYOUT_ID" val="slide_ba60fb0293b23fda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8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8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8608"/>
  <p:tag name="KSO_WM_TEMPLATE_CATEGORY" val="custom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9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9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9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自定义 557">
      <a:dk1>
        <a:srgbClr val="000000"/>
      </a:dk1>
      <a:lt1>
        <a:srgbClr val="FFFFFF"/>
      </a:lt1>
      <a:dk2>
        <a:srgbClr val="1C221F"/>
      </a:dk2>
      <a:lt2>
        <a:srgbClr val="F7F8F7"/>
      </a:lt2>
      <a:accent1>
        <a:srgbClr val="78968C"/>
      </a:accent1>
      <a:accent2>
        <a:srgbClr val="E29164"/>
      </a:accent2>
      <a:accent3>
        <a:srgbClr val="CD926C"/>
      </a:accent3>
      <a:accent4>
        <a:srgbClr val="B89374"/>
      </a:accent4>
      <a:accent5>
        <a:srgbClr val="A2947C"/>
      </a:accent5>
      <a:accent6>
        <a:srgbClr val="8D9584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1427</Words>
  <Application>WPS 演示</Application>
  <PresentationFormat>宽屏</PresentationFormat>
  <Paragraphs>205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汉仪新人文宋 75W</vt:lpstr>
      <vt:lpstr>微软雅黑</vt:lpstr>
      <vt:lpstr>仓耳小丸子</vt:lpstr>
      <vt:lpstr>汉仪粗圆简</vt:lpstr>
      <vt:lpstr>Arial Unicode MS</vt:lpstr>
      <vt:lpstr>Calibri</vt:lpstr>
      <vt:lpstr>Office 主题</vt:lpstr>
      <vt:lpstr>Office 主题</vt:lpstr>
      <vt:lpstr> 	Queen Mary 分享会</vt:lpstr>
      <vt:lpstr>目录</vt:lpstr>
      <vt:lpstr>我为什么选择暑课</vt:lpstr>
      <vt:lpstr>PowerPoint 演示文稿</vt:lpstr>
      <vt:lpstr>怎么选中Queen Mary</vt:lpstr>
      <vt:lpstr>PowerPoint 演示文稿</vt:lpstr>
      <vt:lpstr>Queen Mary 校内生活 </vt:lpstr>
      <vt:lpstr>宿舍条件</vt:lpstr>
      <vt:lpstr>教师态度</vt:lpstr>
      <vt:lpstr>在伦敦生活的“衣食住行”</vt:lpstr>
      <vt:lpstr>衣</vt:lpstr>
      <vt:lpstr>住</vt:lpstr>
      <vt:lpstr>食</vt:lpstr>
      <vt:lpstr>行-交通便利</vt:lpstr>
      <vt:lpstr>我收获了什么</vt:lpstr>
      <vt:lpstr>沟通经验-主动提问，与老师建立联系               -问路.... 心态成长-从“怕失败”到“敢于尝试”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	Queen Mary 分享会</dc:title>
  <dc:creator/>
  <cp:lastModifiedBy>candy</cp:lastModifiedBy>
  <cp:revision>14</cp:revision>
  <dcterms:created xsi:type="dcterms:W3CDTF">2025-11-03T13:30:00Z</dcterms:created>
  <dcterms:modified xsi:type="dcterms:W3CDTF">2025-11-07T13:02:27Z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v1.0_ai_69796639524</vt:lpwstr>
  </property>
</Properties>
</file>